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ndLYtVfzzMY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ndLYtVfzzMY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Particle Model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628500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Solid, liquid and gas are three different states of matter.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the difference between the solid and gas states, in terms of the arrangement and movement of their particles.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10532C0-1393-6F27-22FA-3870CE657603}"/>
              </a:ext>
            </a:extLst>
          </p:cNvPr>
          <p:cNvGrpSpPr/>
          <p:nvPr/>
        </p:nvGrpSpPr>
        <p:grpSpPr>
          <a:xfrm>
            <a:off x="1719618" y="1227903"/>
            <a:ext cx="3534770" cy="2082024"/>
            <a:chOff x="409433" y="1803779"/>
            <a:chExt cx="5208252" cy="350788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6224E2F-9DD4-7045-B5B4-0668A55E81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9433" y="1803779"/>
              <a:ext cx="2142699" cy="3394092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3BCB22E-B7F8-28FF-9122-104D9DFA8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69150" y="1803779"/>
              <a:ext cx="2848535" cy="3507884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04A5854-5D6D-70CF-9482-BE4A09907D36}"/>
              </a:ext>
            </a:extLst>
          </p:cNvPr>
          <p:cNvSpPr txBox="1"/>
          <p:nvPr/>
        </p:nvSpPr>
        <p:spPr>
          <a:xfrm rot="16200000">
            <a:off x="-1392274" y="5866300"/>
            <a:ext cx="403162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26F2B2-6067-C2FC-350B-13DE508BAFFC}"/>
              </a:ext>
            </a:extLst>
          </p:cNvPr>
          <p:cNvSpPr txBox="1"/>
          <p:nvPr/>
        </p:nvSpPr>
        <p:spPr>
          <a:xfrm>
            <a:off x="1064624" y="4142874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are the particles arranged and how do they move in solids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are the particles arranged and how do they move in solids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16FF01-7309-4E2C-2107-FF587FD9600C}"/>
              </a:ext>
            </a:extLst>
          </p:cNvPr>
          <p:cNvSpPr txBox="1"/>
          <p:nvPr/>
        </p:nvSpPr>
        <p:spPr>
          <a:xfrm>
            <a:off x="915927" y="5838956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5"/>
            <a:extLst>
              <a:ext uri="{FF2B5EF4-FFF2-40B4-BE49-F238E27FC236}">
                <a16:creationId xmlns:a16="http://schemas.microsoft.com/office/drawing/2014/main" id="{A7592B93-9BBA-31D2-031C-91ADC88F6BE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9E1F3B4-6A18-F6A2-AF1B-34016FF16F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2292" t="36666" r="15450" b="39489"/>
          <a:stretch/>
        </p:blipFill>
        <p:spPr>
          <a:xfrm>
            <a:off x="5254387" y="7449359"/>
            <a:ext cx="1399123" cy="15308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Particle Model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Particle Model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39D01994-F607-FC2A-20F9-8E47AF0AE299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288" r="22190"/>
          <a:stretch/>
        </p:blipFill>
        <p:spPr>
          <a:xfrm>
            <a:off x="597089" y="971205"/>
            <a:ext cx="5663822" cy="76507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967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1782</TotalTime>
  <Words>76</Words>
  <Application>Microsoft Office PowerPoint</Application>
  <PresentationFormat>On-screen Show (4:3)</PresentationFormat>
  <Paragraphs>15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70</cp:revision>
  <dcterms:created xsi:type="dcterms:W3CDTF">2024-01-19T05:37:07Z</dcterms:created>
  <dcterms:modified xsi:type="dcterms:W3CDTF">2024-05-21T07:25:51Z</dcterms:modified>
</cp:coreProperties>
</file>