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RNA Editing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how gene transcription is controlled. Describe how transcriptional control regulates gene expression.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78EA54-1628-8333-20B5-A48FF60CFA1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24342D-B5E4-8127-6E8B-87B83C93AD4B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42142A-31EA-1CDA-69C2-E70D301C63DE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CBE45A-B80E-D186-1885-661A6AFDEF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5" y="1651755"/>
            <a:ext cx="4909279" cy="27531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79BDE3B-FC52-FBBA-53BD-F30E36514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39202"/>
            <a:ext cx="1402777" cy="1421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6872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56</cp:revision>
  <dcterms:created xsi:type="dcterms:W3CDTF">2024-01-19T05:37:07Z</dcterms:created>
  <dcterms:modified xsi:type="dcterms:W3CDTF">2025-02-04T18:45:31Z</dcterms:modified>
</cp:coreProperties>
</file>