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25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32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426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168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15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8385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69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337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461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69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56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69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hyperlink" Target="https://www.youtube.com/shorts/peeYqLvKH5Q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Store/Mr-Chalks-Science-Resources/Search:bonding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improving-exam-technique-bonding-questions-ks4-aqa-chemistry-science-12884884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bonding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Differences Between Molecules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Explain why chlorine (Cl</a:t>
            </a:r>
            <a:r>
              <a:rPr lang="en-GB" sz="1200" dirty="0"/>
              <a:t>2</a:t>
            </a:r>
            <a:r>
              <a:rPr lang="en-GB" dirty="0"/>
              <a:t>) is a gas at room temperature, but sodium chloride (NaCl) is a solid at room temperature.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en-GB" b="1" dirty="0"/>
              <a:t>     Chlorine                        Sodium chloride 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 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/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Include a description of the bonding and structure of chlorine and sodium chloride in your answer.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BCA722-8E76-5BBF-C1E9-D332314C6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257" y="2038451"/>
            <a:ext cx="1232572" cy="11095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6F6931-4C16-F6F7-1F07-760B05D759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9163" y="2064846"/>
            <a:ext cx="1861927" cy="10051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17B81FD-4309-AFED-799E-2F04385B5C0D}"/>
              </a:ext>
            </a:extLst>
          </p:cNvPr>
          <p:cNvSpPr txBox="1"/>
          <p:nvPr/>
        </p:nvSpPr>
        <p:spPr>
          <a:xfrm rot="16200000">
            <a:off x="-1375185" y="5737595"/>
            <a:ext cx="416322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1B0CA7-4699-8026-068E-06B410798963}"/>
              </a:ext>
            </a:extLst>
          </p:cNvPr>
          <p:cNvSpPr txBox="1"/>
          <p:nvPr/>
        </p:nvSpPr>
        <p:spPr>
          <a:xfrm>
            <a:off x="1082731" y="3948370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bonding in giant ionic compounds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bonding in simple covalent bonding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4D0F80-7F42-7EEA-D1EA-DC91F93743AD}"/>
              </a:ext>
            </a:extLst>
          </p:cNvPr>
          <p:cNvSpPr txBox="1"/>
          <p:nvPr/>
        </p:nvSpPr>
        <p:spPr>
          <a:xfrm>
            <a:off x="1059375" y="5245161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9" name="TextBox 8">
            <a:hlinkClick r:id="rId5"/>
            <a:extLst>
              <a:ext uri="{FF2B5EF4-FFF2-40B4-BE49-F238E27FC236}">
                <a16:creationId xmlns:a16="http://schemas.microsoft.com/office/drawing/2014/main" id="{B0479D12-A413-CCB0-A6A7-17B6FFA68D7B}"/>
              </a:ext>
            </a:extLst>
          </p:cNvPr>
          <p:cNvSpPr txBox="1"/>
          <p:nvPr/>
        </p:nvSpPr>
        <p:spPr>
          <a:xfrm>
            <a:off x="439292" y="8261559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A04609A-2EA8-2B9B-1329-A7CC473E2D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7833" y="7522120"/>
            <a:ext cx="1284232" cy="13135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bonding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Lessons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" name="Picture 2" descr="A diagram of a person's body&#10;&#10;Description automatically generated">
            <a:extLst>
              <a:ext uri="{FF2B5EF4-FFF2-40B4-BE49-F238E27FC236}">
                <a16:creationId xmlns:a16="http://schemas.microsoft.com/office/drawing/2014/main" id="{71F8E9D9-A470-73F6-95C4-885A38D7DB4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0" y="4878333"/>
            <a:ext cx="2457870" cy="138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1842</TotalTime>
  <Words>116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42</cp:revision>
  <dcterms:created xsi:type="dcterms:W3CDTF">2024-01-19T05:37:07Z</dcterms:created>
  <dcterms:modified xsi:type="dcterms:W3CDTF">2024-12-03T21:40:23Z</dcterms:modified>
</cp:coreProperties>
</file>