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Role of B Cells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856688"/>
            <a:ext cx="61377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the role of B cells in the immune response.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8" name="Picture 4" descr="B Cells: Development, Functions &amp; Role in Immune Response">
            <a:extLst>
              <a:ext uri="{FF2B5EF4-FFF2-40B4-BE49-F238E27FC236}">
                <a16:creationId xmlns:a16="http://schemas.microsoft.com/office/drawing/2014/main" id="{3813737C-8662-389F-6D87-7506D1D49C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88" y="1334153"/>
            <a:ext cx="5756223" cy="3027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D92E1EA-CB24-3398-92F8-6DD30AEAFE31}"/>
              </a:ext>
            </a:extLst>
          </p:cNvPr>
          <p:cNvSpPr txBox="1"/>
          <p:nvPr/>
        </p:nvSpPr>
        <p:spPr>
          <a:xfrm rot="16200000">
            <a:off x="-1256409" y="6002163"/>
            <a:ext cx="3759897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171822-3B23-EB3B-E6B7-810A29931AEA}"/>
              </a:ext>
            </a:extLst>
          </p:cNvPr>
          <p:cNvSpPr txBox="1"/>
          <p:nvPr/>
        </p:nvSpPr>
        <p:spPr>
          <a:xfrm>
            <a:off x="1017930" y="4693965"/>
            <a:ext cx="558566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hlinkClick r:id="rId4"/>
            <a:extLst>
              <a:ext uri="{FF2B5EF4-FFF2-40B4-BE49-F238E27FC236}">
                <a16:creationId xmlns:a16="http://schemas.microsoft.com/office/drawing/2014/main" id="{6962E513-15F8-1168-DDA5-5A9E6992288D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8B48B9A-F73C-DC01-5E78-0E3B27DBA5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56391" y="7615336"/>
            <a:ext cx="1256343" cy="125226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13187</TotalTime>
  <Words>22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121</cp:revision>
  <dcterms:created xsi:type="dcterms:W3CDTF">2024-01-19T05:37:07Z</dcterms:created>
  <dcterms:modified xsi:type="dcterms:W3CDTF">2025-05-03T13:59:43Z</dcterms:modified>
</cp:coreProperties>
</file>