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05/05/2025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Leaf Structure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1377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dirty="0"/>
              <a:t>Describe how the structure of a leaf is adapted for photosynthesis.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EB9FFD3-5435-16D0-36FE-E5972449D78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878" t="11393" r="30578" b="9170"/>
          <a:stretch/>
        </p:blipFill>
        <p:spPr>
          <a:xfrm>
            <a:off x="1503866" y="1517723"/>
            <a:ext cx="3850268" cy="275081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B76B6AC-4210-467F-3590-D3E885D8ED3D}"/>
              </a:ext>
            </a:extLst>
          </p:cNvPr>
          <p:cNvSpPr txBox="1"/>
          <p:nvPr/>
        </p:nvSpPr>
        <p:spPr>
          <a:xfrm rot="16200000">
            <a:off x="-1235158" y="6023417"/>
            <a:ext cx="3717393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5B317D-060D-BE62-39DB-2DC2C8024AB6}"/>
              </a:ext>
            </a:extLst>
          </p:cNvPr>
          <p:cNvSpPr txBox="1"/>
          <p:nvPr/>
        </p:nvSpPr>
        <p:spPr>
          <a:xfrm>
            <a:off x="1064624" y="4457109"/>
            <a:ext cx="5459007" cy="1200329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Key things to include: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are palisade cells adapted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b="1" dirty="0">
                <a:solidFill>
                  <a:prstClr val="black"/>
                </a:solidFill>
                <a:latin typeface="Calibri" panose="020F0502020204030204"/>
              </a:rPr>
              <a:t>What is the role of stomata’s 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are the roles of phloem </a:t>
            </a:r>
            <a:r>
              <a:rPr kumimoji="0" lang="en-GB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&amp; xylem</a:t>
            </a:r>
            <a:r>
              <a:rPr kumimoji="0" lang="en-GB" sz="1800" b="1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2309E2-35FD-EC74-A0A2-309EA114BD3D}"/>
              </a:ext>
            </a:extLst>
          </p:cNvPr>
          <p:cNvSpPr txBox="1"/>
          <p:nvPr/>
        </p:nvSpPr>
        <p:spPr>
          <a:xfrm>
            <a:off x="937964" y="5710530"/>
            <a:ext cx="558566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Box 10">
            <a:hlinkClick r:id="rId4"/>
            <a:extLst>
              <a:ext uri="{FF2B5EF4-FFF2-40B4-BE49-F238E27FC236}">
                <a16:creationId xmlns:a16="http://schemas.microsoft.com/office/drawing/2014/main" id="{BB781031-A869-BC68-9DA5-32251C3C44F7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C92DD5C-8BD3-DF2D-C41B-0757286875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6305" y="7603289"/>
            <a:ext cx="1208311" cy="123255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8135</TotalTime>
  <Words>45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114</cp:revision>
  <dcterms:created xsi:type="dcterms:W3CDTF">2024-01-19T05:37:07Z</dcterms:created>
  <dcterms:modified xsi:type="dcterms:W3CDTF">2025-05-05T16:06:52Z</dcterms:modified>
</cp:coreProperties>
</file>