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9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static electricity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98348"/>
            <a:ext cx="62097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Read the text below- highlight any key words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372630" y="4477172"/>
            <a:ext cx="6164827" cy="58477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1600" dirty="0"/>
              <a:t>Explain why rubbing two materials together can cause static electricity. What happens at the particle level?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EF13AB-6173-F7A9-3DD7-A2797C91F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944" y="1237124"/>
            <a:ext cx="6209732" cy="309315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GB" sz="1500" dirty="0"/>
              <a:t>Static electricity is a type of electricity that happens when electric charges build up on the surface of an object. This usually happens when two materials are rubbed together, like a balloon against your hair or your feet on a carpet. The rubbing causes electrons to move from one object to the other, giving one a negative charge and the other a positive charge. These charges can stay on the objects until they are discharged.</a:t>
            </a:r>
          </a:p>
          <a:p>
            <a:pPr algn="just"/>
            <a:r>
              <a:rPr lang="en-GB" sz="1500" dirty="0"/>
              <a:t>You might notice static electricity when you get a small shock after touching a metal object, or when your hair stands up after taking off a jumper. This happens because the built-up charges suddenly move, creating a quick electric current. Static electricity is different from the electricity that powers devices, which flows in a circuit. Even though it can be annoying or surprising, static electricity is a natural and interesting part of how electric charges behave.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5F45A5-51FC-F60C-286B-13048231D0C2}"/>
              </a:ext>
            </a:extLst>
          </p:cNvPr>
          <p:cNvSpPr txBox="1"/>
          <p:nvPr/>
        </p:nvSpPr>
        <p:spPr>
          <a:xfrm>
            <a:off x="332758" y="5075106"/>
            <a:ext cx="6339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9A18D3-731A-CD12-B964-256C9394BB6F}"/>
              </a:ext>
            </a:extLst>
          </p:cNvPr>
          <p:cNvSpPr txBox="1"/>
          <p:nvPr/>
        </p:nvSpPr>
        <p:spPr>
          <a:xfrm>
            <a:off x="346586" y="6082556"/>
            <a:ext cx="6177045" cy="58477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1600" dirty="0"/>
              <a:t>Why does your hair stand up when you take off a jumper, and how is this related to static electricity?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BB83FB-F733-DE4D-F3E0-616B863FCE76}"/>
              </a:ext>
            </a:extLst>
          </p:cNvPr>
          <p:cNvSpPr txBox="1"/>
          <p:nvPr/>
        </p:nvSpPr>
        <p:spPr>
          <a:xfrm>
            <a:off x="389173" y="6803601"/>
            <a:ext cx="6339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695706-88E1-7684-9DA6-96BAD029CA59}"/>
              </a:ext>
            </a:extLst>
          </p:cNvPr>
          <p:cNvSpPr txBox="1"/>
          <p:nvPr/>
        </p:nvSpPr>
        <p:spPr>
          <a:xfrm>
            <a:off x="372632" y="7588889"/>
            <a:ext cx="6177044" cy="58477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1600" dirty="0"/>
              <a:t>How is static electricity different from the electricity used to power everyday devices?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31201C-5C1A-02E7-4FCB-37C7C6A048A8}"/>
              </a:ext>
            </a:extLst>
          </p:cNvPr>
          <p:cNvSpPr txBox="1"/>
          <p:nvPr/>
        </p:nvSpPr>
        <p:spPr>
          <a:xfrm>
            <a:off x="389173" y="8307247"/>
            <a:ext cx="6339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490"/>
    </mc:Choice>
    <mc:Fallback xmlns="">
      <p:transition spd="slow" advTm="1144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B498E5-6918-478C-C8D7-048639650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3832B6A-8977-729A-500B-F2F7A7996CFE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ED1C56-E391-881B-4FD2-49B67C3F586D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static electricity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5665013-01D8-D7CB-8AF8-CCFBB2BAC75A}"/>
              </a:ext>
            </a:extLst>
          </p:cNvPr>
          <p:cNvSpPr txBox="1"/>
          <p:nvPr/>
        </p:nvSpPr>
        <p:spPr>
          <a:xfrm>
            <a:off x="372630" y="4132402"/>
            <a:ext cx="6164827" cy="58477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Explain why rubbing two materials together can cause static electricity. What happens at the particle level?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5B33D3-B151-052C-59AA-2A48EC228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944" y="892354"/>
            <a:ext cx="6209732" cy="309315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Static electricity is a type of electricity that happens when electric charges build up on the surface of an object. This usually happens when two materials are rubbed together, like a balloon against your hair or your feet on a carpet. The rubbing causes electrons to move from one object to the other, giving one a negative charge and the other a positive charge. These charges can stay on the objects until they are discharged.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might notice static electricity when you get a small shock after touching a metal object, or when your hair stands up after taking off a jumper. This happens because the built-up charges suddenly move, creating a quick electric current. Static electricity is different from the electricity that powers devices, which flows in a circuit. Even though it can be annoying or surprising, static electricity is a natural and interesting part of how electric charges behave.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A3522D-BD24-C836-92F6-41458245925F}"/>
              </a:ext>
            </a:extLst>
          </p:cNvPr>
          <p:cNvSpPr txBox="1"/>
          <p:nvPr/>
        </p:nvSpPr>
        <p:spPr>
          <a:xfrm>
            <a:off x="332758" y="4730336"/>
            <a:ext cx="63396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600" dirty="0"/>
              <a:t>Rubbing two materials together causes electrons to move from one material to the other. This creates an imbalance of charges, giving one object a negative charge (extra electrons) and the other a positive charge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A768C0-2641-E05E-4996-BDFD4BFB37E7}"/>
              </a:ext>
            </a:extLst>
          </p:cNvPr>
          <p:cNvSpPr txBox="1"/>
          <p:nvPr/>
        </p:nvSpPr>
        <p:spPr>
          <a:xfrm>
            <a:off x="346586" y="5632856"/>
            <a:ext cx="6177045" cy="58477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Why does your hair stand up when you take off a jumper, and how is this related to static electricity?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E9E406-398A-2D0B-81B2-64AB5D849E76}"/>
              </a:ext>
            </a:extLst>
          </p:cNvPr>
          <p:cNvSpPr txBox="1"/>
          <p:nvPr/>
        </p:nvSpPr>
        <p:spPr>
          <a:xfrm>
            <a:off x="389173" y="6271456"/>
            <a:ext cx="63396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600" dirty="0"/>
              <a:t>When you remove a jumper, electrons transfer between your hair and the jumper, giving your hair the same type of charge. Since like charges repel, the hairs push away from each other and stand up.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BF1660-CBF3-A144-02B8-E5782B81F630}"/>
              </a:ext>
            </a:extLst>
          </p:cNvPr>
          <p:cNvSpPr txBox="1"/>
          <p:nvPr/>
        </p:nvSpPr>
        <p:spPr>
          <a:xfrm>
            <a:off x="372632" y="7244119"/>
            <a:ext cx="6177044" cy="58477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is static electricity different from the electricity used to power everyday devices?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946D30-47CA-6A9A-F8B0-726423EFF8B0}"/>
              </a:ext>
            </a:extLst>
          </p:cNvPr>
          <p:cNvSpPr txBox="1"/>
          <p:nvPr/>
        </p:nvSpPr>
        <p:spPr>
          <a:xfrm>
            <a:off x="389173" y="7902517"/>
            <a:ext cx="63396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600" dirty="0"/>
              <a:t>Static electricity is caused by a build-up of electric charges on the surface of objects and does not require a continuous flow. In contrast, the electricity that powers devices flows in a complete circuit as a steady current.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472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490"/>
    </mc:Choice>
    <mc:Fallback xmlns="">
      <p:transition spd="slow" advTm="1144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|4.3|15.6|1.9|9.9|2.6|16.8|1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|4.3|15.6|1.9|9.9|2.6|16.8|1.7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8591</TotalTime>
  <Words>576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41</cp:revision>
  <dcterms:created xsi:type="dcterms:W3CDTF">2024-01-19T05:37:07Z</dcterms:created>
  <dcterms:modified xsi:type="dcterms:W3CDTF">2025-06-15T15:17:36Z</dcterms:modified>
</cp:coreProperties>
</file>