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Beta Radiation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dirty="0"/>
              <a:t>The diagram below shows the emission of beta radiation.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pic>
        <p:nvPicPr>
          <p:cNvPr id="7" name="Picture 4" descr="Radioactivity">
            <a:extLst>
              <a:ext uri="{FF2B5EF4-FFF2-40B4-BE49-F238E27FC236}">
                <a16:creationId xmlns:a16="http://schemas.microsoft.com/office/drawing/2014/main" id="{00E93A0F-CD3A-5A45-ACDD-3CF912787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38" y="1475019"/>
            <a:ext cx="3916730" cy="254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A068B4-DE4C-DE84-AC73-A353701F4FF3}"/>
              </a:ext>
            </a:extLst>
          </p:cNvPr>
          <p:cNvSpPr txBox="1"/>
          <p:nvPr/>
        </p:nvSpPr>
        <p:spPr>
          <a:xfrm>
            <a:off x="400437" y="499352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7C40E0-91BD-E54E-B743-ACEAF320987C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particle is a beta particle?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6087C1-F6A8-D8FA-EB21-A67D4720A986}"/>
              </a:ext>
            </a:extLst>
          </p:cNvPr>
          <p:cNvSpPr txBox="1"/>
          <p:nvPr/>
        </p:nvSpPr>
        <p:spPr>
          <a:xfrm>
            <a:off x="400437" y="613923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C25132-3C10-CB42-E772-D7D34A05AA68}"/>
              </a:ext>
            </a:extLst>
          </p:cNvPr>
          <p:cNvSpPr txBox="1"/>
          <p:nvPr/>
        </p:nvSpPr>
        <p:spPr>
          <a:xfrm>
            <a:off x="400437" y="5566379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charge of a beta particle?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7D2691-EF96-0194-043C-B7731056871E}"/>
              </a:ext>
            </a:extLst>
          </p:cNvPr>
          <p:cNvSpPr txBox="1"/>
          <p:nvPr/>
        </p:nvSpPr>
        <p:spPr>
          <a:xfrm>
            <a:off x="400437" y="7284935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C26BC9-026C-8801-473A-48EF6FD0D485}"/>
              </a:ext>
            </a:extLst>
          </p:cNvPr>
          <p:cNvSpPr txBox="1"/>
          <p:nvPr/>
        </p:nvSpPr>
        <p:spPr>
          <a:xfrm>
            <a:off x="400437" y="6712083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material can stop beta radiation?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CBB10B-243B-2C83-6CFE-E34F9DD2646B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2066B2-95D4-2D0E-35B4-CA13F134B400}"/>
              </a:ext>
            </a:extLst>
          </p:cNvPr>
          <p:cNvSpPr txBox="1"/>
          <p:nvPr/>
        </p:nvSpPr>
        <p:spPr>
          <a:xfrm>
            <a:off x="400437" y="785778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How far can beta radiation travel in air?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8DD047FB-987F-6ECF-B759-A2C0647E670D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1464F11-0689-9788-CDD6-52C6C526C5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843" y="2063199"/>
            <a:ext cx="1360445" cy="13695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3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1892</TotalTime>
  <Words>49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43</cp:revision>
  <dcterms:created xsi:type="dcterms:W3CDTF">2024-01-19T05:37:07Z</dcterms:created>
  <dcterms:modified xsi:type="dcterms:W3CDTF">2025-07-16T08:04:48Z</dcterms:modified>
</cp:coreProperties>
</file>