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Endocytosis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5" y="805097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the process of endocytosis and explain its role in cells.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6BDD7B-AE24-3403-4E98-ED93825ADA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00"/>
          <a:stretch/>
        </p:blipFill>
        <p:spPr>
          <a:xfrm>
            <a:off x="1875883" y="1365399"/>
            <a:ext cx="3048264" cy="34292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DB7443-19BE-5648-ACE4-042694936FC2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6E4584-2997-B2EA-4167-8136151C65EB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8CF44311-BC7D-12E6-EC91-F8538DB4E17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952CD80-5190-A168-6F22-F7D4C4C265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1401" y="7696001"/>
            <a:ext cx="1247206" cy="12391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14266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122</cp:revision>
  <dcterms:created xsi:type="dcterms:W3CDTF">2024-01-19T05:37:07Z</dcterms:created>
  <dcterms:modified xsi:type="dcterms:W3CDTF">2025-05-01T07:35:30Z</dcterms:modified>
</cp:coreProperties>
</file>