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Electron Transport Chains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8A405B-849A-689F-B885-79E804861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427" y="2616627"/>
            <a:ext cx="6096528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Electron Transport Chains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Mitochondrial inner membrane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Mitochondrial outer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Golgi apparatus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does the electron transport chain (ETC) occur in eukaryotic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Oxygen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final electron acceptor in the mitochondrial electron transport chain?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84818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 Transport Chains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FADH₂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NADH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molecule donates electrons to Complex I in the ETC?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660" y="17691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 Transport Chains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Substrate-level phosphorylation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Photophosphorylation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Oxidative phosphorylation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Chemiosmotic phosphorylation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phosphorylation occurs in the electron transport chain?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86702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 Transport Chains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052" y="1485290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 hydrolase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207429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Dehydrogenase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Cytochrome oxidase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 synthase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enzyme produces ATP at the end of the electron transport chain?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3669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 Transport Chains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Sodium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Calcium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gradient drives ATP synthesis in the ETC?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49875" y="27978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 Transport Chains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 Transport Chains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222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49</cp:revision>
  <dcterms:created xsi:type="dcterms:W3CDTF">2024-11-06T06:26:10Z</dcterms:created>
  <dcterms:modified xsi:type="dcterms:W3CDTF">2025-02-27T05:56:23Z</dcterms:modified>
</cp:coreProperties>
</file>