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4" d="100"/>
          <a:sy n="64" d="100"/>
        </p:scale>
        <p:origin x="94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15/06/2025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243647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15/06/2025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557125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15/06/2025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250608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15/06/2025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970060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50491A-1CF6-4122-8D67-1D497AA1A31E}" type="datetimeFigureOut">
              <a:rPr lang="en-GB" smtClean="0"/>
              <a:t>15/06/2025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1965333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150491A-1CF6-4122-8D67-1D497AA1A31E}" type="datetimeFigureOut">
              <a:rPr lang="en-GB" smtClean="0"/>
              <a:t>15/06/2025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54598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150491A-1CF6-4122-8D67-1D497AA1A31E}" type="datetimeFigureOut">
              <a:rPr lang="en-GB" smtClean="0"/>
              <a:t>15/06/2025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527720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50491A-1CF6-4122-8D67-1D497AA1A31E}" type="datetimeFigureOut">
              <a:rPr lang="en-GB" smtClean="0"/>
              <a:t>15/06/2025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868542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50491A-1CF6-4122-8D67-1D497AA1A31E}" type="datetimeFigureOut">
              <a:rPr lang="en-GB" smtClean="0"/>
              <a:t>15/06/2025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439531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50491A-1CF6-4122-8D67-1D497AA1A31E}" type="datetimeFigureOut">
              <a:rPr lang="en-GB" smtClean="0"/>
              <a:t>15/06/2025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86006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50491A-1CF6-4122-8D67-1D497AA1A31E}" type="datetimeFigureOut">
              <a:rPr lang="en-GB" smtClean="0"/>
              <a:t>15/06/2025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4230515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C150491A-1CF6-4122-8D67-1D497AA1A31E}" type="datetimeFigureOut">
              <a:rPr lang="en-GB" smtClean="0"/>
              <a:t>15/06/2025</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98212AF-F8A0-4C1D-B892-7FB5C38F7849}" type="slidenum">
              <a:rPr lang="en-GB" smtClean="0"/>
              <a:t>‹#›</a:t>
            </a:fld>
            <a:endParaRPr lang="en-GB"/>
          </a:p>
        </p:txBody>
      </p:sp>
    </p:spTree>
    <p:extLst>
      <p:ext uri="{BB962C8B-B14F-4D97-AF65-F5344CB8AC3E}">
        <p14:creationId xmlns:p14="http://schemas.microsoft.com/office/powerpoint/2010/main" val="155529078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B7F95F6-096D-48EC-13EC-04C57A5BA9A1}"/>
              </a:ext>
            </a:extLst>
          </p:cNvPr>
          <p:cNvSpPr/>
          <p:nvPr/>
        </p:nvSpPr>
        <p:spPr>
          <a:xfrm>
            <a:off x="204489" y="205891"/>
            <a:ext cx="6501112" cy="8774336"/>
          </a:xfrm>
          <a:prstGeom prst="rect">
            <a:avLst/>
          </a:prstGeom>
          <a:noFill/>
          <a:ln w="57150">
            <a:solidFill>
              <a:srgbClr val="00B0F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99F04D79-8F02-5CCD-1AD1-56B03B98564B}"/>
              </a:ext>
            </a:extLst>
          </p:cNvPr>
          <p:cNvSpPr txBox="1"/>
          <p:nvPr/>
        </p:nvSpPr>
        <p:spPr>
          <a:xfrm>
            <a:off x="313899" y="346317"/>
            <a:ext cx="6209732" cy="45878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rtlCol="0">
            <a:sp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Electromagnets</a:t>
            </a:r>
          </a:p>
        </p:txBody>
      </p:sp>
      <p:sp>
        <p:nvSpPr>
          <p:cNvPr id="17" name="TextBox 16">
            <a:extLst>
              <a:ext uri="{FF2B5EF4-FFF2-40B4-BE49-F238E27FC236}">
                <a16:creationId xmlns:a16="http://schemas.microsoft.com/office/drawing/2014/main" id="{E2084D59-1CC2-47B3-040A-D3EA5A4DB419}"/>
              </a:ext>
            </a:extLst>
          </p:cNvPr>
          <p:cNvSpPr txBox="1"/>
          <p:nvPr/>
        </p:nvSpPr>
        <p:spPr>
          <a:xfrm>
            <a:off x="313899" y="798348"/>
            <a:ext cx="6209732" cy="400110"/>
          </a:xfrm>
          <a:prstGeom prst="rect">
            <a:avLst/>
          </a:prstGeom>
          <a:noFill/>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a:ea typeface="+mn-ea"/>
                <a:cs typeface="+mn-cs"/>
              </a:rPr>
              <a:t>Read the text below- highlight any key words</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5" name="TextBox 54">
            <a:extLst>
              <a:ext uri="{FF2B5EF4-FFF2-40B4-BE49-F238E27FC236}">
                <a16:creationId xmlns:a16="http://schemas.microsoft.com/office/drawing/2014/main" id="{2B92D795-BB81-12DA-1144-B8366413BC4C}"/>
              </a:ext>
            </a:extLst>
          </p:cNvPr>
          <p:cNvSpPr txBox="1"/>
          <p:nvPr/>
        </p:nvSpPr>
        <p:spPr>
          <a:xfrm>
            <a:off x="358804" y="4659582"/>
            <a:ext cx="6164827"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Why does an electromagnet stop working when the electric current is turned off?</a:t>
            </a:r>
          </a:p>
        </p:txBody>
      </p:sp>
      <p:sp>
        <p:nvSpPr>
          <p:cNvPr id="2" name="Rectangle 1">
            <a:extLst>
              <a:ext uri="{FF2B5EF4-FFF2-40B4-BE49-F238E27FC236}">
                <a16:creationId xmlns:a16="http://schemas.microsoft.com/office/drawing/2014/main" id="{01EF13AB-6173-F7A9-3DD7-A2797C91F48C}"/>
              </a:ext>
            </a:extLst>
          </p:cNvPr>
          <p:cNvSpPr>
            <a:spLocks noChangeArrowheads="1"/>
          </p:cNvSpPr>
          <p:nvPr/>
        </p:nvSpPr>
        <p:spPr bwMode="auto">
          <a:xfrm>
            <a:off x="324134" y="1198458"/>
            <a:ext cx="6209732" cy="3293209"/>
          </a:xfrm>
          <a:prstGeom prst="rect">
            <a:avLst/>
          </a:prstGeom>
          <a:solidFill>
            <a:schemeClr val="bg1"/>
          </a:solidFill>
          <a:ln w="57150">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p>
            <a:r>
              <a:rPr lang="en-GB" sz="1600" dirty="0"/>
              <a:t>An electromagnet is a type of magnet that only works when electricity flows through it. It is made by wrapping a wire around a piece of metal, usually iron, and then connecting the wire to a power source like a battery. When the electric current flows through the wire, it creates a magnetic field, turning the metal into a magnet. As soon as the electricity is turned off, the magnetic field disappears, and the metal stops being magnetic.</a:t>
            </a:r>
          </a:p>
          <a:p>
            <a:r>
              <a:rPr lang="en-GB" sz="1600" dirty="0"/>
              <a:t>Electromagnets are very useful because they can be turned on and off, and their strength can be changed by increasing the current or adding more coils of wire. They are used in many devices, such as electric bells, scrapyard cranes, and MRI machines in hospitals. Learning about electromagnets helps us understand how electricity and magnetism can work together to power useful machines in everyday life.</a:t>
            </a:r>
          </a:p>
        </p:txBody>
      </p:sp>
      <p:sp>
        <p:nvSpPr>
          <p:cNvPr id="3" name="TextBox 2">
            <a:extLst>
              <a:ext uri="{FF2B5EF4-FFF2-40B4-BE49-F238E27FC236}">
                <a16:creationId xmlns:a16="http://schemas.microsoft.com/office/drawing/2014/main" id="{135F45A5-51FC-F60C-286B-13048231D0C2}"/>
              </a:ext>
            </a:extLst>
          </p:cNvPr>
          <p:cNvSpPr txBox="1"/>
          <p:nvPr/>
        </p:nvSpPr>
        <p:spPr>
          <a:xfrm>
            <a:off x="324134" y="5244357"/>
            <a:ext cx="6339612" cy="646331"/>
          </a:xfrm>
          <a:prstGeom prst="rect">
            <a:avLst/>
          </a:prstGeom>
          <a:noFill/>
        </p:spPr>
        <p:txBody>
          <a:bodyPr wrap="square" rtlCol="0">
            <a:spAutoFit/>
          </a:bodyPr>
          <a:lstStyle/>
          <a:p>
            <a:r>
              <a:rPr lang="en-GB" b="1" dirty="0"/>
              <a:t>__________________________________________________________________________________________________________</a:t>
            </a:r>
          </a:p>
        </p:txBody>
      </p:sp>
      <p:sp>
        <p:nvSpPr>
          <p:cNvPr id="4" name="TextBox 3">
            <a:extLst>
              <a:ext uri="{FF2B5EF4-FFF2-40B4-BE49-F238E27FC236}">
                <a16:creationId xmlns:a16="http://schemas.microsoft.com/office/drawing/2014/main" id="{F29A18D3-731A-CD12-B964-256C9394BB6F}"/>
              </a:ext>
            </a:extLst>
          </p:cNvPr>
          <p:cNvSpPr txBox="1"/>
          <p:nvPr/>
        </p:nvSpPr>
        <p:spPr>
          <a:xfrm>
            <a:off x="346586" y="6082556"/>
            <a:ext cx="6177045"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How can the strength of an electromagnet be increased, and why do these changes work?</a:t>
            </a:r>
            <a:endParaRPr kumimoji="0" lang="en-US" sz="1600" b="1" i="0" u="none" strike="noStrike" kern="1200" cap="none" spc="0" normalizeH="0" baseline="0" noProof="0" dirty="0">
              <a:ln>
                <a:noFill/>
              </a:ln>
              <a:solidFill>
                <a:prstClr val="black"/>
              </a:solidFill>
              <a:effectLst/>
              <a:uLnTx/>
              <a:uFillTx/>
              <a:latin typeface="Calibri" panose="020F0502020204030204"/>
            </a:endParaRPr>
          </a:p>
        </p:txBody>
      </p:sp>
      <p:sp>
        <p:nvSpPr>
          <p:cNvPr id="9" name="TextBox 8">
            <a:extLst>
              <a:ext uri="{FF2B5EF4-FFF2-40B4-BE49-F238E27FC236}">
                <a16:creationId xmlns:a16="http://schemas.microsoft.com/office/drawing/2014/main" id="{44BB83FB-F733-DE4D-F3E0-616B863FCE76}"/>
              </a:ext>
            </a:extLst>
          </p:cNvPr>
          <p:cNvSpPr txBox="1"/>
          <p:nvPr/>
        </p:nvSpPr>
        <p:spPr>
          <a:xfrm>
            <a:off x="389173" y="6803601"/>
            <a:ext cx="6339612" cy="646331"/>
          </a:xfrm>
          <a:prstGeom prst="rect">
            <a:avLst/>
          </a:prstGeom>
          <a:noFill/>
        </p:spPr>
        <p:txBody>
          <a:bodyPr wrap="square" rtlCol="0">
            <a:spAutoFit/>
          </a:bodyPr>
          <a:lstStyle/>
          <a:p>
            <a:r>
              <a:rPr lang="en-GB" b="1" dirty="0"/>
              <a:t>__________________________________________________________________________________________________________</a:t>
            </a:r>
          </a:p>
        </p:txBody>
      </p:sp>
      <p:sp>
        <p:nvSpPr>
          <p:cNvPr id="10" name="TextBox 9">
            <a:extLst>
              <a:ext uri="{FF2B5EF4-FFF2-40B4-BE49-F238E27FC236}">
                <a16:creationId xmlns:a16="http://schemas.microsoft.com/office/drawing/2014/main" id="{94695706-88E1-7684-9DA6-96BAD029CA59}"/>
              </a:ext>
            </a:extLst>
          </p:cNvPr>
          <p:cNvSpPr txBox="1"/>
          <p:nvPr/>
        </p:nvSpPr>
        <p:spPr>
          <a:xfrm>
            <a:off x="372632" y="7588889"/>
            <a:ext cx="6177044"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Why might electromagnets be more useful than permanent magnets in machines like scrapyard cranes or electric bells?</a:t>
            </a:r>
            <a:endParaRPr kumimoji="0" lang="en-US" sz="1600" b="1" i="0" u="none" strike="noStrike" kern="1200" cap="none" spc="0" normalizeH="0" baseline="0" noProof="0" dirty="0">
              <a:ln>
                <a:noFill/>
              </a:ln>
              <a:solidFill>
                <a:prstClr val="black"/>
              </a:solidFill>
              <a:effectLst/>
              <a:uLnTx/>
              <a:uFillTx/>
              <a:latin typeface="Calibri" panose="020F0502020204030204"/>
            </a:endParaRPr>
          </a:p>
        </p:txBody>
      </p:sp>
      <p:sp>
        <p:nvSpPr>
          <p:cNvPr id="13" name="TextBox 12">
            <a:extLst>
              <a:ext uri="{FF2B5EF4-FFF2-40B4-BE49-F238E27FC236}">
                <a16:creationId xmlns:a16="http://schemas.microsoft.com/office/drawing/2014/main" id="{5031201C-5C1A-02E7-4FCB-37C7C6A048A8}"/>
              </a:ext>
            </a:extLst>
          </p:cNvPr>
          <p:cNvSpPr txBox="1"/>
          <p:nvPr/>
        </p:nvSpPr>
        <p:spPr>
          <a:xfrm>
            <a:off x="389173" y="8307247"/>
            <a:ext cx="6339612" cy="646331"/>
          </a:xfrm>
          <a:prstGeom prst="rect">
            <a:avLst/>
          </a:prstGeom>
          <a:noFill/>
        </p:spPr>
        <p:txBody>
          <a:bodyPr wrap="square" rtlCol="0">
            <a:spAutoFit/>
          </a:bodyPr>
          <a:lstStyle/>
          <a:p>
            <a:r>
              <a:rPr lang="en-GB" b="1" dirty="0"/>
              <a:t>__________________________________________________________________________________________________________</a:t>
            </a:r>
          </a:p>
        </p:txBody>
      </p:sp>
    </p:spTree>
    <p:custDataLst>
      <p:tags r:id="rId1"/>
    </p:custDataLst>
    <p:extLst>
      <p:ext uri="{BB962C8B-B14F-4D97-AF65-F5344CB8AC3E}">
        <p14:creationId xmlns:p14="http://schemas.microsoft.com/office/powerpoint/2010/main" val="3403642602"/>
      </p:ext>
    </p:extLst>
  </p:cSld>
  <p:clrMapOvr>
    <a:masterClrMapping/>
  </p:clrMapOvr>
  <mc:AlternateContent xmlns:mc="http://schemas.openxmlformats.org/markup-compatibility/2006" xmlns:p14="http://schemas.microsoft.com/office/powerpoint/2010/main">
    <mc:Choice Requires="p14">
      <p:transition spd="slow" p14:dur="2000" advTm="114490"/>
    </mc:Choice>
    <mc:Fallback xmlns="">
      <p:transition spd="slow" advTm="11449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71C33D-6DCF-CEFE-0CF5-52EFB1F8D5F0}"/>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8CD99B89-38AB-9982-3FB5-7F07E6AF9E9B}"/>
              </a:ext>
            </a:extLst>
          </p:cNvPr>
          <p:cNvSpPr/>
          <p:nvPr/>
        </p:nvSpPr>
        <p:spPr>
          <a:xfrm>
            <a:off x="204489" y="205891"/>
            <a:ext cx="6501112" cy="8774336"/>
          </a:xfrm>
          <a:prstGeom prst="rect">
            <a:avLst/>
          </a:prstGeom>
          <a:noFill/>
          <a:ln w="57150">
            <a:solidFill>
              <a:srgbClr val="00B0F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CF70F5FC-E889-75D5-098D-E243E9233CF5}"/>
              </a:ext>
            </a:extLst>
          </p:cNvPr>
          <p:cNvSpPr txBox="1"/>
          <p:nvPr/>
        </p:nvSpPr>
        <p:spPr>
          <a:xfrm>
            <a:off x="313899" y="346317"/>
            <a:ext cx="6209732" cy="45878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rtlCol="0">
            <a:sp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Electromagnets</a:t>
            </a:r>
          </a:p>
        </p:txBody>
      </p:sp>
      <p:sp>
        <p:nvSpPr>
          <p:cNvPr id="55" name="TextBox 54">
            <a:extLst>
              <a:ext uri="{FF2B5EF4-FFF2-40B4-BE49-F238E27FC236}">
                <a16:creationId xmlns:a16="http://schemas.microsoft.com/office/drawing/2014/main" id="{73AE72B3-DAFF-95E5-D21B-A412E75F0D04}"/>
              </a:ext>
            </a:extLst>
          </p:cNvPr>
          <p:cNvSpPr txBox="1"/>
          <p:nvPr/>
        </p:nvSpPr>
        <p:spPr>
          <a:xfrm>
            <a:off x="358804" y="4299822"/>
            <a:ext cx="6164827"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Why does an electromagnet stop working when the electric current is turned off?</a:t>
            </a:r>
          </a:p>
        </p:txBody>
      </p:sp>
      <p:sp>
        <p:nvSpPr>
          <p:cNvPr id="2" name="Rectangle 1">
            <a:extLst>
              <a:ext uri="{FF2B5EF4-FFF2-40B4-BE49-F238E27FC236}">
                <a16:creationId xmlns:a16="http://schemas.microsoft.com/office/drawing/2014/main" id="{BA453961-3D41-57AF-FD35-8FE10621D682}"/>
              </a:ext>
            </a:extLst>
          </p:cNvPr>
          <p:cNvSpPr>
            <a:spLocks noChangeArrowheads="1"/>
          </p:cNvSpPr>
          <p:nvPr/>
        </p:nvSpPr>
        <p:spPr bwMode="auto">
          <a:xfrm>
            <a:off x="324134" y="905594"/>
            <a:ext cx="6209732" cy="3293209"/>
          </a:xfrm>
          <a:prstGeom prst="rect">
            <a:avLst/>
          </a:prstGeom>
          <a:solidFill>
            <a:schemeClr val="bg1"/>
          </a:solidFill>
          <a:ln w="57150">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p>
            <a:r>
              <a:rPr lang="en-GB" sz="1600" dirty="0"/>
              <a:t>An electromagnet is a type of magnet that only works when electricity flows through it. It is made by wrapping a wire around a piece of metal, usually iron, and then connecting the wire to a power source like a battery. When the electric current flows through the wire, it creates a magnetic field, turning the metal into a magnet. As soon as the electricity is turned off, the magnetic field disappears, and the metal stops being magnetic.</a:t>
            </a:r>
          </a:p>
          <a:p>
            <a:r>
              <a:rPr lang="en-GB" sz="1600" dirty="0"/>
              <a:t>Electromagnets are very useful because they can be turned on and off, and their strength can be changed by increasing the current or adding more coils of wire. They are used in many devices, such as electric bells, scrapyard cranes, and MRI machines in hospitals. Learning about electromagnets helps us understand how electricity and magnetism can work together to power useful machines in everyday life.</a:t>
            </a:r>
          </a:p>
        </p:txBody>
      </p:sp>
      <p:sp>
        <p:nvSpPr>
          <p:cNvPr id="3" name="TextBox 2">
            <a:extLst>
              <a:ext uri="{FF2B5EF4-FFF2-40B4-BE49-F238E27FC236}">
                <a16:creationId xmlns:a16="http://schemas.microsoft.com/office/drawing/2014/main" id="{DF9C052B-BF55-4BA8-C1D1-93EE49F38D65}"/>
              </a:ext>
            </a:extLst>
          </p:cNvPr>
          <p:cNvSpPr txBox="1"/>
          <p:nvPr/>
        </p:nvSpPr>
        <p:spPr>
          <a:xfrm>
            <a:off x="324134" y="4884597"/>
            <a:ext cx="6339612" cy="830997"/>
          </a:xfrm>
          <a:prstGeom prst="rect">
            <a:avLst/>
          </a:prstGeom>
          <a:noFill/>
        </p:spPr>
        <p:txBody>
          <a:bodyPr wrap="square" rtlCol="0">
            <a:spAutoFit/>
          </a:bodyPr>
          <a:lstStyle/>
          <a:p>
            <a:r>
              <a:rPr lang="en-GB" sz="1600" dirty="0"/>
              <a:t>An electromagnet relies on the flow of electric current to create a magnetic field. When the current stops, the magnetic field disappears, and the metal core no longer acts like a magnet.</a:t>
            </a:r>
            <a:endParaRPr lang="en-GB" sz="1600" b="1" dirty="0"/>
          </a:p>
        </p:txBody>
      </p:sp>
      <p:sp>
        <p:nvSpPr>
          <p:cNvPr id="4" name="TextBox 3">
            <a:extLst>
              <a:ext uri="{FF2B5EF4-FFF2-40B4-BE49-F238E27FC236}">
                <a16:creationId xmlns:a16="http://schemas.microsoft.com/office/drawing/2014/main" id="{ADCC516A-657E-CDBE-B423-7606624BB566}"/>
              </a:ext>
            </a:extLst>
          </p:cNvPr>
          <p:cNvSpPr txBox="1"/>
          <p:nvPr/>
        </p:nvSpPr>
        <p:spPr>
          <a:xfrm>
            <a:off x="346586" y="5669885"/>
            <a:ext cx="6177045"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How can the strength of an electromagnet be increased, and why do these changes work?</a:t>
            </a:r>
            <a:endParaRPr kumimoji="0" lang="en-US" sz="1600" b="1" i="0" u="none" strike="noStrike" kern="1200" cap="none" spc="0" normalizeH="0" baseline="0" noProof="0" dirty="0">
              <a:ln>
                <a:noFill/>
              </a:ln>
              <a:solidFill>
                <a:prstClr val="black"/>
              </a:solidFill>
              <a:effectLst/>
              <a:uLnTx/>
              <a:uFillTx/>
              <a:latin typeface="Calibri" panose="020F0502020204030204"/>
            </a:endParaRPr>
          </a:p>
        </p:txBody>
      </p:sp>
      <p:sp>
        <p:nvSpPr>
          <p:cNvPr id="9" name="TextBox 8">
            <a:extLst>
              <a:ext uri="{FF2B5EF4-FFF2-40B4-BE49-F238E27FC236}">
                <a16:creationId xmlns:a16="http://schemas.microsoft.com/office/drawing/2014/main" id="{09ED3567-7424-0658-F0EA-B8C36C32E15B}"/>
              </a:ext>
            </a:extLst>
          </p:cNvPr>
          <p:cNvSpPr txBox="1"/>
          <p:nvPr/>
        </p:nvSpPr>
        <p:spPr>
          <a:xfrm>
            <a:off x="358804" y="6254660"/>
            <a:ext cx="6339612" cy="1077218"/>
          </a:xfrm>
          <a:prstGeom prst="rect">
            <a:avLst/>
          </a:prstGeom>
          <a:noFill/>
        </p:spPr>
        <p:txBody>
          <a:bodyPr wrap="square" rtlCol="0">
            <a:spAutoFit/>
          </a:bodyPr>
          <a:lstStyle/>
          <a:p>
            <a:r>
              <a:rPr lang="en-GB" sz="1600" dirty="0"/>
              <a:t>The strength of an electromagnet can be increased by increasing the electric current or by adding more coils of wire. These changes work because a stronger current produces a stronger magnetic field, and more coils create a larger area where the magnetic field can build up.</a:t>
            </a:r>
            <a:endParaRPr lang="en-GB" sz="1600" b="1" dirty="0"/>
          </a:p>
        </p:txBody>
      </p:sp>
      <p:sp>
        <p:nvSpPr>
          <p:cNvPr id="10" name="TextBox 9">
            <a:extLst>
              <a:ext uri="{FF2B5EF4-FFF2-40B4-BE49-F238E27FC236}">
                <a16:creationId xmlns:a16="http://schemas.microsoft.com/office/drawing/2014/main" id="{72DFC6E8-6DA2-B240-37AE-C9906AB091FD}"/>
              </a:ext>
            </a:extLst>
          </p:cNvPr>
          <p:cNvSpPr txBox="1"/>
          <p:nvPr/>
        </p:nvSpPr>
        <p:spPr>
          <a:xfrm>
            <a:off x="356822" y="7318234"/>
            <a:ext cx="6177044"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Why might electromagnets be more useful than permanent magnets in machines like scrapyard cranes or electric bells?</a:t>
            </a:r>
            <a:endParaRPr kumimoji="0" lang="en-US" sz="1600" b="1" i="0" u="none" strike="noStrike" kern="1200" cap="none" spc="0" normalizeH="0" baseline="0" noProof="0" dirty="0">
              <a:ln>
                <a:noFill/>
              </a:ln>
              <a:solidFill>
                <a:prstClr val="black"/>
              </a:solidFill>
              <a:effectLst/>
              <a:uLnTx/>
              <a:uFillTx/>
              <a:latin typeface="Calibri" panose="020F0502020204030204"/>
            </a:endParaRPr>
          </a:p>
        </p:txBody>
      </p:sp>
      <p:sp>
        <p:nvSpPr>
          <p:cNvPr id="13" name="TextBox 12">
            <a:extLst>
              <a:ext uri="{FF2B5EF4-FFF2-40B4-BE49-F238E27FC236}">
                <a16:creationId xmlns:a16="http://schemas.microsoft.com/office/drawing/2014/main" id="{907AD5BD-827B-4957-2A4D-94488BBBFA5C}"/>
              </a:ext>
            </a:extLst>
          </p:cNvPr>
          <p:cNvSpPr txBox="1"/>
          <p:nvPr/>
        </p:nvSpPr>
        <p:spPr>
          <a:xfrm>
            <a:off x="389173" y="7925002"/>
            <a:ext cx="6339612" cy="1077218"/>
          </a:xfrm>
          <a:prstGeom prst="rect">
            <a:avLst/>
          </a:prstGeom>
          <a:noFill/>
        </p:spPr>
        <p:txBody>
          <a:bodyPr wrap="square" rtlCol="0">
            <a:spAutoFit/>
          </a:bodyPr>
          <a:lstStyle/>
          <a:p>
            <a:r>
              <a:rPr lang="en-GB" sz="1600" dirty="0"/>
              <a:t>Electromagnets can be turned on and off, which allows for control over when they attract or release objects. This is useful in machines like scrapyard cranes that need to pick up and drop heavy metal objects, or electric bells that only need a magnetic force when ringing.</a:t>
            </a:r>
            <a:endParaRPr lang="en-GB" sz="1600" b="1" dirty="0"/>
          </a:p>
        </p:txBody>
      </p:sp>
    </p:spTree>
    <p:custDataLst>
      <p:tags r:id="rId1"/>
    </p:custDataLst>
    <p:extLst>
      <p:ext uri="{BB962C8B-B14F-4D97-AF65-F5344CB8AC3E}">
        <p14:creationId xmlns:p14="http://schemas.microsoft.com/office/powerpoint/2010/main" val="1742620104"/>
      </p:ext>
    </p:extLst>
  </p:cSld>
  <p:clrMapOvr>
    <a:masterClrMapping/>
  </p:clrMapOvr>
  <mc:AlternateContent xmlns:mc="http://schemas.openxmlformats.org/markup-compatibility/2006" xmlns:p14="http://schemas.microsoft.com/office/powerpoint/2010/main">
    <mc:Choice Requires="p14">
      <p:transition spd="slow" p14:dur="2000" advTm="114490"/>
    </mc:Choice>
    <mc:Fallback xmlns="">
      <p:transition spd="slow" advTm="11449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P spid="13"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39|4.3|15.6|1.9|9.9|2.6|16.8|1.7"/>
</p:tagLst>
</file>

<file path=ppt/tags/tag2.xml><?xml version="1.0" encoding="utf-8"?>
<p:tagLst xmlns:a="http://schemas.openxmlformats.org/drawingml/2006/main" xmlns:r="http://schemas.openxmlformats.org/officeDocument/2006/relationships" xmlns:p="http://schemas.openxmlformats.org/presentationml/2006/main">
  <p:tag name="TIMING" val="|39|4.3|15.6|1.9|9.9|2.6|16.8|1.7"/>
</p:tagLst>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9331</TotalTime>
  <Words>567</Words>
  <Application>Microsoft Office PowerPoint</Application>
  <PresentationFormat>On-screen Show (4:3)</PresentationFormat>
  <Paragraphs>19</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1_Office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D Chalk</dc:creator>
  <cp:lastModifiedBy>Chalky Chalk</cp:lastModifiedBy>
  <cp:revision>48</cp:revision>
  <dcterms:created xsi:type="dcterms:W3CDTF">2024-01-19T05:37:07Z</dcterms:created>
  <dcterms:modified xsi:type="dcterms:W3CDTF">2025-06-16T03:37:41Z</dcterms:modified>
</cp:coreProperties>
</file>