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4" r:id="rId5"/>
    <p:sldId id="265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15/12/2024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15/12/2024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181272" y="222616"/>
            <a:ext cx="11734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Mitosis</a:t>
            </a: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31582E-F411-5324-D5D9-814662BEB0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3186" y="2459985"/>
            <a:ext cx="5041141" cy="417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Mitosis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830997"/>
            <a:chOff x="1241215" y="2101167"/>
            <a:chExt cx="5996960" cy="8309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create two genetically identical daughter cells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07006"/>
            <a:ext cx="6004843" cy="461665"/>
            <a:chOff x="1240780" y="3228739"/>
            <a:chExt cx="6004843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278417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produce genetically unique cells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013501"/>
            <a:ext cx="5997394" cy="830997"/>
            <a:chOff x="1240780" y="4482690"/>
            <a:chExt cx="4391337" cy="830997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482690"/>
              <a:ext cx="3897916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reduce the chromosome number by half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produce gametes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main purpose of mitosis?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552988" y="1065222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Prophase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Metaphase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Anaphase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Telophase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During which phase of mitosis do chromosomes line up along the equator of the cell?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381444" y="1656279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E6424B-C209-D851-8A1E-E52A153FFE32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Mitosis</a:t>
            </a: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830997"/>
            <a:chOff x="1241215" y="2101167"/>
            <a:chExt cx="5996960" cy="8309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Chromosomes condense and become visible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51509"/>
            <a:ext cx="5997394" cy="461665"/>
            <a:chOff x="1240780" y="3404932"/>
            <a:chExt cx="5997394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46773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07213" y="3404932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Chromosomes align at the cell equator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2918546"/>
            <a:ext cx="5997394" cy="830997"/>
            <a:chOff x="1240780" y="4482690"/>
            <a:chExt cx="4391337" cy="830997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Sister chromatids are pulled apart to opposite poles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5387" y="4009578"/>
            <a:ext cx="5997393" cy="830997"/>
            <a:chOff x="1240780" y="5673451"/>
            <a:chExt cx="5997393" cy="830997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The nuclear envelope reforms around the chromosomes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happens during anaphase?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584567" y="2748136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44AAF-0481-9AE8-4F42-3B94A336615B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Mitosis</a:t>
            </a: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1052" y="1192749"/>
            <a:ext cx="5997394" cy="478282"/>
            <a:chOff x="1240781" y="2450075"/>
            <a:chExt cx="5997394" cy="47828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450075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Nucleolus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0781" y="2548454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1052" y="219985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Centrosome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Spindle </a:t>
              </a:r>
              <a:r>
                <a:rPr lang="en-GB" sz="2400" dirty="0" err="1"/>
                <a:t>fibers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Ribosomes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of the following structures is responsible for separating sister chromatids during mitosis?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366327" y="283711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ACCEB3-E0B9-3401-C9FB-25B790AED8C4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Mitosis</a:t>
            </a: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Prophase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Metaphase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51052" y="3004467"/>
            <a:ext cx="5997394" cy="461665"/>
            <a:chOff x="1240780" y="431043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40780" y="4343200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31043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Anaphase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Telophase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In what phase of mitosis does the nuclear envelope break down?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381444" y="864575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E13C37-C0D1-75E3-438D-5C01EB1AFD6E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Mitosis</a:t>
            </a: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830997"/>
            <a:chOff x="1241215" y="2101167"/>
            <a:chExt cx="5996960" cy="8309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Division of the nucleus into two daughter nuclei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830997"/>
            <a:chOff x="1269985" y="3518728"/>
            <a:chExt cx="5968189" cy="830997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Division of the cytoplasm into two daughter cells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Condensation of chromosomes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Separation of homologous chromosomes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of the following accurately describes cytokinesis?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457453" y="2117676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578938-445E-F7A4-85EB-C492235286D2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Mitosis</a:t>
            </a: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15A4D2-E2AE-A1E4-7FF1-39D05D223BCF}"/>
              </a:ext>
            </a:extLst>
          </p:cNvPr>
          <p:cNvSpPr txBox="1"/>
          <p:nvPr/>
        </p:nvSpPr>
        <p:spPr>
          <a:xfrm>
            <a:off x="6844747" y="553166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5ABD69-681C-18A4-C2B7-6A89D065B07D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Mitosis</a:t>
            </a: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245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13</cp:revision>
  <dcterms:created xsi:type="dcterms:W3CDTF">2024-11-06T06:26:10Z</dcterms:created>
  <dcterms:modified xsi:type="dcterms:W3CDTF">2024-12-15T20:20:20Z</dcterms:modified>
</cp:coreProperties>
</file>