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Life Cycle of a Star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Describe the life cycle of a star similar in size to the Sun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8" name="Picture 4" descr="How Stars Form: A Star's Life Cycle in Six Stages | KiwiCo">
            <a:extLst>
              <a:ext uri="{FF2B5EF4-FFF2-40B4-BE49-F238E27FC236}">
                <a16:creationId xmlns:a16="http://schemas.microsoft.com/office/drawing/2014/main" id="{17C482F6-2E7C-56BA-8B95-944BC5DE2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28" y="1363800"/>
            <a:ext cx="4752712" cy="243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id="{5E2BE2D8-D9EA-CB86-3EC6-C5DE4C11B1EC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98E2BFF-5433-724E-D6A3-DA1B95E112F5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a star formed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during the main cycle of the star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</a:t>
            </a:r>
            <a:r>
              <a:rPr lang="en-GB" b="1"/>
              <a:t>a star die</a:t>
            </a:r>
            <a:endParaRPr lang="en-GB" b="1" dirty="0"/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281D5CF3-ADE5-457B-D8BA-349F8926FF16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FE78DC12-7ACC-2A3B-3D57-17D3284F725F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04DAFF6-F44E-B9DC-6C5A-BA92E605F9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175" y="7556920"/>
            <a:ext cx="1346816" cy="13511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3324</TotalTime>
  <Words>50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63</cp:revision>
  <dcterms:created xsi:type="dcterms:W3CDTF">2024-01-19T05:37:07Z</dcterms:created>
  <dcterms:modified xsi:type="dcterms:W3CDTF">2025-03-08T11:09:19Z</dcterms:modified>
</cp:coreProperties>
</file>