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Resistance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The diagram below shows how electrons move through a wire.  Describe how the resistance of a wire is affected by its properties.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5F60EB-58BB-2FB9-FC94-7425D88B1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445" y="1604545"/>
            <a:ext cx="7422663" cy="24877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48642B7-9C28-4AC7-33D6-B979DC1D9169}"/>
              </a:ext>
            </a:extLst>
          </p:cNvPr>
          <p:cNvSpPr txBox="1"/>
          <p:nvPr/>
        </p:nvSpPr>
        <p:spPr>
          <a:xfrm rot="16200000">
            <a:off x="-1380072" y="5878502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D77EC2-30E1-C6B3-3B67-166C3530F766}"/>
              </a:ext>
            </a:extLst>
          </p:cNvPr>
          <p:cNvSpPr txBox="1"/>
          <p:nvPr/>
        </p:nvSpPr>
        <p:spPr>
          <a:xfrm>
            <a:off x="1001293" y="4167280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width affect resistance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length affect resistance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temperature affect resistance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ACE8C1-C2B0-D4BA-90D7-61AA0F55549D}"/>
              </a:ext>
            </a:extLst>
          </p:cNvPr>
          <p:cNvSpPr txBox="1"/>
          <p:nvPr/>
        </p:nvSpPr>
        <p:spPr>
          <a:xfrm>
            <a:off x="937964" y="5678578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FA6886-724B-680A-6E1F-33ABEB64A6E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C79F7D7-C54A-263F-3798-19490E03FE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019" y="7539455"/>
            <a:ext cx="1328597" cy="137635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2023</TotalTime>
  <Words>52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54</cp:revision>
  <dcterms:created xsi:type="dcterms:W3CDTF">2024-01-19T05:37:07Z</dcterms:created>
  <dcterms:modified xsi:type="dcterms:W3CDTF">2025-03-05T12:20:40Z</dcterms:modified>
</cp:coreProperties>
</file>