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Vaccination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672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The diagram shows how vaccinations work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BC7886-FCDF-6B01-167C-31FFF6D13AA1}"/>
              </a:ext>
            </a:extLst>
          </p:cNvPr>
          <p:cNvSpPr txBox="1"/>
          <p:nvPr/>
        </p:nvSpPr>
        <p:spPr>
          <a:xfrm>
            <a:off x="416143" y="4855956"/>
            <a:ext cx="6005244" cy="646331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FD32AC-87BB-8A75-9A4C-B8525067831D}"/>
              </a:ext>
            </a:extLst>
          </p:cNvPr>
          <p:cNvSpPr txBox="1"/>
          <p:nvPr/>
        </p:nvSpPr>
        <p:spPr>
          <a:xfrm>
            <a:off x="400437" y="4420675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is vaccination?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8F4368-810A-94F5-288C-F7E1757B2C08}"/>
              </a:ext>
            </a:extLst>
          </p:cNvPr>
          <p:cNvSpPr txBox="1"/>
          <p:nvPr/>
        </p:nvSpPr>
        <p:spPr>
          <a:xfrm>
            <a:off x="416143" y="5972739"/>
            <a:ext cx="6005244" cy="646331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62F5A2-7183-8475-E10C-EF3B1617B1BB}"/>
              </a:ext>
            </a:extLst>
          </p:cNvPr>
          <p:cNvSpPr txBox="1"/>
          <p:nvPr/>
        </p:nvSpPr>
        <p:spPr>
          <a:xfrm>
            <a:off x="400437" y="5537458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is a vaccine?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A7C7DA-26C5-67B8-DF8B-4B98D5D47440}"/>
              </a:ext>
            </a:extLst>
          </p:cNvPr>
          <p:cNvSpPr txBox="1"/>
          <p:nvPr/>
        </p:nvSpPr>
        <p:spPr>
          <a:xfrm>
            <a:off x="452319" y="7089522"/>
            <a:ext cx="6005244" cy="646331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32F438-4380-E8DE-67C4-93AE78000D63}"/>
              </a:ext>
            </a:extLst>
          </p:cNvPr>
          <p:cNvSpPr txBox="1"/>
          <p:nvPr/>
        </p:nvSpPr>
        <p:spPr>
          <a:xfrm>
            <a:off x="436613" y="6654241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How do vaccines work?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9957DC-9878-080A-377A-26E657EF56A4}"/>
              </a:ext>
            </a:extLst>
          </p:cNvPr>
          <p:cNvSpPr txBox="1"/>
          <p:nvPr/>
        </p:nvSpPr>
        <p:spPr>
          <a:xfrm>
            <a:off x="437396" y="8206302"/>
            <a:ext cx="6005244" cy="646331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/>
          </a:p>
          <a:p>
            <a:endParaRPr lang="en-GB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0A3460F-5FAA-3587-B067-1EB448F7D992}"/>
              </a:ext>
            </a:extLst>
          </p:cNvPr>
          <p:cNvSpPr txBox="1"/>
          <p:nvPr/>
        </p:nvSpPr>
        <p:spPr>
          <a:xfrm>
            <a:off x="436613" y="7771024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Why are vaccines important?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B0258E6-630B-C655-CB61-119E89DA9F5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21846" b="25568"/>
          <a:stretch/>
        </p:blipFill>
        <p:spPr>
          <a:xfrm>
            <a:off x="400437" y="1238440"/>
            <a:ext cx="6070576" cy="23941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38D96E1-6D49-D1E8-CDE3-7A9161CF2F0B}"/>
              </a:ext>
            </a:extLst>
          </p:cNvPr>
          <p:cNvSpPr txBox="1"/>
          <p:nvPr/>
        </p:nvSpPr>
        <p:spPr>
          <a:xfrm>
            <a:off x="2855626" y="3956450"/>
            <a:ext cx="1496929" cy="336631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16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551C8E2-DC4E-B44F-9B39-B821D7BCE1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51697" y="3400564"/>
            <a:ext cx="1256176" cy="126436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468"/>
    </mc:Choice>
    <mc:Fallback xmlns="">
      <p:transition spd="slow" advTm="3846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9" grpId="0" animBg="1"/>
      <p:bldP spid="2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6|8.3|8.2|8.6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2671</TotalTime>
  <Words>29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67</cp:revision>
  <dcterms:created xsi:type="dcterms:W3CDTF">2024-01-19T05:37:07Z</dcterms:created>
  <dcterms:modified xsi:type="dcterms:W3CDTF">2025-02-13T20:35:08Z</dcterms:modified>
</cp:coreProperties>
</file>