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Contact Forces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Below are some examples of contact forces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 descr="Hey pal it looks like you could use some help. - ppt download">
            <a:extLst>
              <a:ext uri="{FF2B5EF4-FFF2-40B4-BE49-F238E27FC236}">
                <a16:creationId xmlns:a16="http://schemas.microsoft.com/office/drawing/2014/main" id="{3C8A4BF8-1485-1635-1BBB-061DBED764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26" r="50000"/>
          <a:stretch/>
        </p:blipFill>
        <p:spPr bwMode="auto">
          <a:xfrm>
            <a:off x="914449" y="1218998"/>
            <a:ext cx="2595215" cy="337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00C7B18-C96B-A478-7314-360CB2818243}"/>
              </a:ext>
            </a:extLst>
          </p:cNvPr>
          <p:cNvSpPr txBox="1"/>
          <p:nvPr/>
        </p:nvSpPr>
        <p:spPr>
          <a:xfrm>
            <a:off x="400437" y="4905591"/>
            <a:ext cx="6005244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F98A3D-7617-D8A2-3333-162A1B202AF1}"/>
              </a:ext>
            </a:extLst>
          </p:cNvPr>
          <p:cNvSpPr txBox="1"/>
          <p:nvPr/>
        </p:nvSpPr>
        <p:spPr>
          <a:xfrm>
            <a:off x="400437" y="442067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a contact force?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34E856-08B2-AC00-5E3C-1C500D3EBC13}"/>
              </a:ext>
            </a:extLst>
          </p:cNvPr>
          <p:cNvSpPr txBox="1"/>
          <p:nvPr/>
        </p:nvSpPr>
        <p:spPr>
          <a:xfrm>
            <a:off x="400437" y="6183199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C497F0-A2A2-D324-2327-2EE98E3C573D}"/>
              </a:ext>
            </a:extLst>
          </p:cNvPr>
          <p:cNvSpPr txBox="1"/>
          <p:nvPr/>
        </p:nvSpPr>
        <p:spPr>
          <a:xfrm>
            <a:off x="400437" y="5698283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Give one example of a contact force.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D8B144-16CF-F50D-5C82-BA5F1E9EAA91}"/>
              </a:ext>
            </a:extLst>
          </p:cNvPr>
          <p:cNvSpPr txBox="1"/>
          <p:nvPr/>
        </p:nvSpPr>
        <p:spPr>
          <a:xfrm>
            <a:off x="400437" y="715303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2D83CC-771C-6D16-8F77-FF380CE50000}"/>
              </a:ext>
            </a:extLst>
          </p:cNvPr>
          <p:cNvSpPr txBox="1"/>
          <p:nvPr/>
        </p:nvSpPr>
        <p:spPr>
          <a:xfrm>
            <a:off x="400437" y="666811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Is tension in a rope a contact or non-contact force?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663A4D-14FC-0E71-93D7-E91D50BFE21B}"/>
              </a:ext>
            </a:extLst>
          </p:cNvPr>
          <p:cNvSpPr txBox="1"/>
          <p:nvPr/>
        </p:nvSpPr>
        <p:spPr>
          <a:xfrm>
            <a:off x="400437" y="84306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677A3F-E57E-8C6C-DF45-121D68F4A88C}"/>
              </a:ext>
            </a:extLst>
          </p:cNvPr>
          <p:cNvSpPr txBox="1"/>
          <p:nvPr/>
        </p:nvSpPr>
        <p:spPr>
          <a:xfrm>
            <a:off x="400437" y="7637947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contact force opposes motion between two surfaces?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F9F3781E-B6E7-EAE0-F6FE-24C834D9E81D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223C659-B2E8-B7D2-9FD4-886E3A5132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6558" y="1978682"/>
            <a:ext cx="1523859" cy="15644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8296</TotalTime>
  <Words>46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105</cp:revision>
  <dcterms:created xsi:type="dcterms:W3CDTF">2024-01-19T05:37:07Z</dcterms:created>
  <dcterms:modified xsi:type="dcterms:W3CDTF">2025-07-16T07:59:06Z</dcterms:modified>
</cp:coreProperties>
</file>