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Diffusion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272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shows what happens during diffusion: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16143" y="5223088"/>
            <a:ext cx="6005244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00437" y="4420675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the movement of particles from a high concentration to a low concentration called?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6181584"/>
            <a:ext cx="6005244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686947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Does diffusion require energy?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390098" y="8367926"/>
            <a:ext cx="3971452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374392" y="7565513"/>
            <a:ext cx="404021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part of the cell allows diffusion of substances in and out?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31849" y="7101656"/>
            <a:ext cx="6005244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16143" y="6607021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gas moves into cells by diffusion for respiration?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B042C83D-5D9B-6346-1607-9BEBAA4E81B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253" t="11859" r="29377" b="6671"/>
          <a:stretch/>
        </p:blipFill>
        <p:spPr>
          <a:xfrm>
            <a:off x="1483077" y="1322029"/>
            <a:ext cx="3891845" cy="300411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AB05BAE-1C4C-BB98-AA40-BCCCCB6EE6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1528" y="7579037"/>
            <a:ext cx="1361983" cy="133132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39D7CA6-9E4C-B91C-AA5F-63C39767A04F}"/>
              </a:ext>
            </a:extLst>
          </p:cNvPr>
          <p:cNvSpPr txBox="1"/>
          <p:nvPr/>
        </p:nvSpPr>
        <p:spPr>
          <a:xfrm rot="16200000">
            <a:off x="4402045" y="8085808"/>
            <a:ext cx="1369513" cy="30334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Mark Scheme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89"/>
    </mc:Choice>
    <mc:Fallback xmlns="">
      <p:transition spd="slow" advTm="549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  <p:extLst>
    <p:ext uri="{E180D4A7-C9FB-4DFB-919C-405C955672EB}">
      <p14:showEvtLst xmlns:p14="http://schemas.microsoft.com/office/powerpoint/2010/main">
        <p14:playEvt time="337" objId="3"/>
        <p14:stopEvt time="10810" objId="3"/>
        <p14:playEvt time="10864" objId="4"/>
        <p14:stopEvt time="23597" objId="4"/>
        <p14:playEvt time="24007" objId="8"/>
        <p14:stopEvt time="32449" objId="8"/>
        <p14:playEvt time="32860" objId="11"/>
        <p14:stopEvt time="41811" objId="11"/>
        <p14:playEvt time="42099" objId="13"/>
        <p14:stopEvt time="53901" objId="1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3.1|8.8|9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2563</TotalTime>
  <Words>56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55</cp:revision>
  <dcterms:created xsi:type="dcterms:W3CDTF">2024-01-19T05:37:07Z</dcterms:created>
  <dcterms:modified xsi:type="dcterms:W3CDTF">2025-01-27T18:28:53Z</dcterms:modified>
</cp:coreProperties>
</file>