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52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30/11/2024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Science of </a:t>
            </a: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Christmas Star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798348"/>
            <a:ext cx="62097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Read the text below- highlight any key words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B92D795-BB81-12DA-1144-B8366413BC4C}"/>
              </a:ext>
            </a:extLst>
          </p:cNvPr>
          <p:cNvSpPr txBox="1"/>
          <p:nvPr/>
        </p:nvSpPr>
        <p:spPr>
          <a:xfrm>
            <a:off x="372630" y="4702022"/>
            <a:ext cx="6164827" cy="58477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1600" dirty="0"/>
              <a:t>Which two planets may have aligned in 7 BCE to create a bright light that could explain the "Star of Bethlehem"?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EF13AB-6173-F7A9-3DD7-A2797C91F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177" y="1334773"/>
            <a:ext cx="6209732" cy="309315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GB" sz="1500" dirty="0"/>
              <a:t>The "Christmas Star" is often associated with the Star of Bethlehem mentioned in the Bible, which is said to have guided the wise men to the birthplace of Jesus. From a scientific perspective, several astronomical events could explain this phenomenon. One possible explanation is a planetary conjunction, where two or more planets align in the sky, creating a bright and noticeable point of light. In 7 BCE, a conjunction of Jupiter and Saturn may have been bright enough to catch the attention of astronomers of the time. Another theory is that the "Star" could have been a comet, which also creates a bright streak in the sky. The appearance of a nova or supernova, a star exploding, is another potential explanation, though such events are less common. Regardless of the exact cause, the Christmas Star has captivated imaginations for centuries and continues to be a symbol of wonder, guiding both literal and spiritual journeys.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5F45A5-51FC-F60C-286B-13048231D0C2}"/>
              </a:ext>
            </a:extLst>
          </p:cNvPr>
          <p:cNvSpPr txBox="1"/>
          <p:nvPr/>
        </p:nvSpPr>
        <p:spPr>
          <a:xfrm>
            <a:off x="332758" y="5299956"/>
            <a:ext cx="6339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9A18D3-731A-CD12-B964-256C9394BB6F}"/>
              </a:ext>
            </a:extLst>
          </p:cNvPr>
          <p:cNvSpPr txBox="1"/>
          <p:nvPr/>
        </p:nvSpPr>
        <p:spPr>
          <a:xfrm>
            <a:off x="346586" y="6146800"/>
            <a:ext cx="4743655" cy="58477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1600" dirty="0"/>
              <a:t>What is one possible scientific explanation for the "Christmas Star"?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BB83FB-F733-DE4D-F3E0-616B863FCE76}"/>
              </a:ext>
            </a:extLst>
          </p:cNvPr>
          <p:cNvSpPr txBox="1"/>
          <p:nvPr/>
        </p:nvSpPr>
        <p:spPr>
          <a:xfrm>
            <a:off x="389173" y="6803601"/>
            <a:ext cx="6339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695706-88E1-7684-9DA6-96BAD029CA59}"/>
              </a:ext>
            </a:extLst>
          </p:cNvPr>
          <p:cNvSpPr txBox="1"/>
          <p:nvPr/>
        </p:nvSpPr>
        <p:spPr>
          <a:xfrm>
            <a:off x="372632" y="7588889"/>
            <a:ext cx="4743654" cy="58477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1600" dirty="0"/>
              <a:t>What other astronomical events could have contributed to the appearance of the "Christmas Star"?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31201C-5C1A-02E7-4FCB-37C7C6A048A8}"/>
              </a:ext>
            </a:extLst>
          </p:cNvPr>
          <p:cNvSpPr txBox="1"/>
          <p:nvPr/>
        </p:nvSpPr>
        <p:spPr>
          <a:xfrm>
            <a:off x="389173" y="8307247"/>
            <a:ext cx="6339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</a:t>
            </a:r>
          </a:p>
        </p:txBody>
      </p:sp>
      <p:pic>
        <p:nvPicPr>
          <p:cNvPr id="1034" name="Picture 10" descr="Stars Clipart Images | Free Download | PNG Transparent Background - Pngtree">
            <a:extLst>
              <a:ext uri="{FF2B5EF4-FFF2-40B4-BE49-F238E27FC236}">
                <a16:creationId xmlns:a16="http://schemas.microsoft.com/office/drawing/2014/main" id="{1C42A705-7A73-294D-2D17-76052A828C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0093" y="5554727"/>
            <a:ext cx="4417785" cy="4417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490"/>
    </mc:Choice>
    <mc:Fallback xmlns="">
      <p:transition spd="slow" advTm="1144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4" grpId="0" animBg="1"/>
      <p:bldP spid="1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9|4.3|15.6|1.9|9.9|2.6|16.8|1.7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8558</TotalTime>
  <Words>244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37</cp:revision>
  <dcterms:created xsi:type="dcterms:W3CDTF">2024-01-19T05:37:07Z</dcterms:created>
  <dcterms:modified xsi:type="dcterms:W3CDTF">2024-11-30T21:33:19Z</dcterms:modified>
</cp:coreProperties>
</file>