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4" r:id="rId5"/>
    <p:sldId id="265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81" d="100"/>
          <a:sy n="81" d="100"/>
        </p:scale>
        <p:origin x="2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181272" y="222616"/>
            <a:ext cx="11734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Types of Variation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CCDF7A-807B-4302-2081-4F6A8672FBF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072" t="15290" r="25519" b="21971"/>
          <a:stretch/>
        </p:blipFill>
        <p:spPr>
          <a:xfrm>
            <a:off x="6046839" y="2737925"/>
            <a:ext cx="5869116" cy="331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122329"/>
            <a:ext cx="51726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algn="ctr" defTabSz="457200"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Types of Variation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Environmental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Continuous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Discontinuous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Genetic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type of variation is passed from parents to offspring?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561517" y="3721638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Genetic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Environmental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Continuous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Mutational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type of variation is influenced by external conditions?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381660" y="163571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E6424B-C209-D851-8A1E-E52A153FFE32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Types of Variation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Discontinuous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Genetic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29990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Continuous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Recombinational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type of variation is observed as a smooth, gradual range of differences?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537182" y="270173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44AAF-0481-9AE8-4F42-3B94A336615B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Types of Variation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Continuous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Discontinuous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Genetic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Environmental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type of variation is characterized by distinct categories with no intermediate forms?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289168" y="1759810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ACCEB3-E0B9-3401-C9FB-25B790AED8C4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Types of Variation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26717" y="114262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Mutational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Genetic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26717" y="3061857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Continuous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Recombinational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type of variation results from errors during DNA replication?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413922" y="834442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E13C37-C0D1-75E3-438D-5C01EB1AFD6E}"/>
              </a:ext>
            </a:extLst>
          </p:cNvPr>
          <p:cNvSpPr txBox="1"/>
          <p:nvPr/>
        </p:nvSpPr>
        <p:spPr>
          <a:xfrm>
            <a:off x="181272" y="122329"/>
            <a:ext cx="51726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Types of Variation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Mutational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Continuous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Recombination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Environmental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type of variation arises from the mixing of parental genes during sexual reproduction?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289168" y="283711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578938-445E-F7A4-85EB-C492235286D2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Types of Variation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15A4D2-E2AE-A1E4-7FF1-39D05D223BCF}"/>
              </a:ext>
            </a:extLst>
          </p:cNvPr>
          <p:cNvSpPr txBox="1"/>
          <p:nvPr/>
        </p:nvSpPr>
        <p:spPr>
          <a:xfrm>
            <a:off x="6844747" y="553166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5ABD69-681C-18A4-C2B7-6A89D065B07D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Evolution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6674</TotalTime>
  <Words>212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42</cp:revision>
  <dcterms:created xsi:type="dcterms:W3CDTF">2024-11-06T06:26:10Z</dcterms:created>
  <dcterms:modified xsi:type="dcterms:W3CDTF">2025-02-07T05:40:25Z</dcterms:modified>
</cp:coreProperties>
</file>