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7" r:id="rId3"/>
    <p:sldId id="267" r:id="rId4"/>
    <p:sldId id="265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003" autoAdjust="0"/>
    <p:restoredTop sz="94660"/>
  </p:normalViewPr>
  <p:slideViewPr>
    <p:cSldViewPr snapToGrid="0">
      <p:cViewPr varScale="1">
        <p:scale>
          <a:sx n="83" d="100"/>
          <a:sy n="83" d="100"/>
        </p:scale>
        <p:origin x="189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D0D00D-D176-4B25-B56B-5C45834261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9D4FF5-77CD-4CA7-80B6-ECE2A608F9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0AA015-9E20-496F-A573-107601E1C8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EBA47-11D8-4E00-9D1E-1DCDAAC4FC37}" type="datetimeFigureOut">
              <a:rPr lang="en-GB" smtClean="0"/>
              <a:t>07/12/2024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DD030C-115A-4796-AF9D-39BD994AA2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7A77A9-81BD-49E1-AD40-AFA96CDB52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E569F-1431-4060-925D-5E83380438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48439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7860C1-7245-4A02-A0A5-10CA245750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46600E-A5D7-4FF9-826F-A457D57344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55597F-98F0-48B6-BB40-9F1E540FCE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EBA47-11D8-4E00-9D1E-1DCDAAC4FC37}" type="datetimeFigureOut">
              <a:rPr lang="en-GB" smtClean="0"/>
              <a:t>07/12/2024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1EF728-466D-4AA0-B793-D85B06623B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86704A-F738-4B89-80EB-99548838E4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E569F-1431-4060-925D-5E83380438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52644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96C1E4A-7D1C-4E4A-B1B3-7AFA00ACAA7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4A6223C-577D-4DDD-BA76-A7E7CAAC5F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0C1A3C-EC98-4D8B-A368-37082881EE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EBA47-11D8-4E00-9D1E-1DCDAAC4FC37}" type="datetimeFigureOut">
              <a:rPr lang="en-GB" smtClean="0"/>
              <a:t>07/12/2024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7DD5E3-26B1-4697-A654-106EDE9183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F078FF-8EA1-456B-A398-28DAE7AF13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E569F-1431-4060-925D-5E83380438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09429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77" indent="0" algn="ctr">
              <a:buNone/>
              <a:defRPr sz="2000"/>
            </a:lvl2pPr>
            <a:lvl3pPr marL="914355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3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7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37458-E3B2-49F3-839E-A1E3D85A226C}" type="datetimeFigureOut">
              <a:rPr lang="en-GB" smtClean="0"/>
              <a:t>07/12/2024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DD148-EBDE-4826-B10D-6C3AF05C7D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24573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37458-E3B2-49F3-839E-A1E3D85A226C}" type="datetimeFigureOut">
              <a:rPr lang="en-GB" smtClean="0"/>
              <a:t>07/12/2024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DD148-EBDE-4826-B10D-6C3AF05C7D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47148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7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37458-E3B2-49F3-839E-A1E3D85A226C}" type="datetimeFigureOut">
              <a:rPr lang="en-GB" smtClean="0"/>
              <a:t>07/12/2024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DD148-EBDE-4826-B10D-6C3AF05C7D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38742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37458-E3B2-49F3-839E-A1E3D85A226C}" type="datetimeFigureOut">
              <a:rPr lang="en-GB" smtClean="0"/>
              <a:t>07/12/2024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DD148-EBDE-4826-B10D-6C3AF05C7D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5078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3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7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3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7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37458-E3B2-49F3-839E-A1E3D85A226C}" type="datetimeFigureOut">
              <a:rPr lang="en-GB" smtClean="0"/>
              <a:t>07/12/2024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DD148-EBDE-4826-B10D-6C3AF05C7D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46106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37458-E3B2-49F3-839E-A1E3D85A226C}" type="datetimeFigureOut">
              <a:rPr lang="en-GB" smtClean="0"/>
              <a:t>07/12/2024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DD148-EBDE-4826-B10D-6C3AF05C7D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83262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37458-E3B2-49F3-839E-A1E3D85A226C}" type="datetimeFigureOut">
              <a:rPr lang="en-GB" smtClean="0"/>
              <a:t>07/12/2024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DD148-EBDE-4826-B10D-6C3AF05C7D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51727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7" indent="0">
              <a:buNone/>
              <a:defRPr sz="1400"/>
            </a:lvl2pPr>
            <a:lvl3pPr marL="914355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3" indent="0">
              <a:buNone/>
              <a:defRPr sz="1000"/>
            </a:lvl7pPr>
            <a:lvl8pPr marL="3200240" indent="0">
              <a:buNone/>
              <a:defRPr sz="1000"/>
            </a:lvl8pPr>
            <a:lvl9pPr marL="3657417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37458-E3B2-49F3-839E-A1E3D85A226C}" type="datetimeFigureOut">
              <a:rPr lang="en-GB" smtClean="0"/>
              <a:t>07/12/2024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DD148-EBDE-4826-B10D-6C3AF05C7D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6848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4A48B-B21D-4EAB-8A3D-712858DAC1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5E706A-FD85-4D14-9806-168D6DB656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DC244B-D267-4E8A-8395-AF49F918B0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EBA47-11D8-4E00-9D1E-1DCDAAC4FC37}" type="datetimeFigureOut">
              <a:rPr lang="en-GB" smtClean="0"/>
              <a:t>07/12/2024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5130FE-C9E5-4E07-8B5D-4A8444BB88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3D34D1-4524-4916-AE5C-D78C35007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E569F-1431-4060-925D-5E83380438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01908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77" indent="0">
              <a:buNone/>
              <a:defRPr sz="2800"/>
            </a:lvl2pPr>
            <a:lvl3pPr marL="914355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3" indent="0">
              <a:buNone/>
              <a:defRPr sz="2000"/>
            </a:lvl7pPr>
            <a:lvl8pPr marL="3200240" indent="0">
              <a:buNone/>
              <a:defRPr sz="2000"/>
            </a:lvl8pPr>
            <a:lvl9pPr marL="3657417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7" indent="0">
              <a:buNone/>
              <a:defRPr sz="1400"/>
            </a:lvl2pPr>
            <a:lvl3pPr marL="914355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3" indent="0">
              <a:buNone/>
              <a:defRPr sz="1000"/>
            </a:lvl7pPr>
            <a:lvl8pPr marL="3200240" indent="0">
              <a:buNone/>
              <a:defRPr sz="1000"/>
            </a:lvl8pPr>
            <a:lvl9pPr marL="3657417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37458-E3B2-49F3-839E-A1E3D85A226C}" type="datetimeFigureOut">
              <a:rPr lang="en-GB" smtClean="0"/>
              <a:t>07/12/2024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DD148-EBDE-4826-B10D-6C3AF05C7D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298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37458-E3B2-49F3-839E-A1E3D85A226C}" type="datetimeFigureOut">
              <a:rPr lang="en-GB" smtClean="0"/>
              <a:t>07/12/2024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DD148-EBDE-4826-B10D-6C3AF05C7D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13868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37458-E3B2-49F3-839E-A1E3D85A226C}" type="datetimeFigureOut">
              <a:rPr lang="en-GB" smtClean="0"/>
              <a:t>07/12/2024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DD148-EBDE-4826-B10D-6C3AF05C7D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24175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D233D1-DEA3-4072-8ABC-D006AEC4C1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24730B-8E73-4B4F-8560-24BFBAFDB6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2BC19E-18D1-486A-858A-1E4B60F30F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EBA47-11D8-4E00-9D1E-1DCDAAC4FC37}" type="datetimeFigureOut">
              <a:rPr lang="en-GB" smtClean="0"/>
              <a:t>07/12/2024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03715E-4105-4D38-9256-657FE82904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3FB1E7-B375-4980-849A-6FBE440008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E569F-1431-4060-925D-5E83380438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66012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55F2F6-3035-404C-9500-E3C1635272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0A3B95-4E99-4170-B328-AE62D75FFF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825A01-6731-49C7-A5C5-B9327A8010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829C84-7E34-4948-B3F3-346D98922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EBA47-11D8-4E00-9D1E-1DCDAAC4FC37}" type="datetimeFigureOut">
              <a:rPr lang="en-GB" smtClean="0"/>
              <a:t>07/12/2024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23467E-2E27-4C47-9165-9E6B2F45B5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0527C5-4F29-490D-88D2-2C0E629071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E569F-1431-4060-925D-5E83380438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43222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C0CE99-2CC9-4F1B-B1DB-5782C2133E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A8F511-533F-4526-8024-3139644916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482C2B-9DFE-4D91-B148-676CE80D77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0FCF524-B551-4396-A839-B844E151DE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07D7462-1ECF-4669-BF47-D8ECB2BB02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9E665D-A543-4AE6-96A9-9D9332DC4B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EBA47-11D8-4E00-9D1E-1DCDAAC4FC37}" type="datetimeFigureOut">
              <a:rPr lang="en-GB" smtClean="0"/>
              <a:t>07/12/2024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08710E-DA40-4AE5-AE04-4A7C53F717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2C7029D-763B-4FD3-9BA9-3FEE2F1F1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E569F-1431-4060-925D-5E83380438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50655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DA2B22-0890-4B59-881B-AB69599126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724619C-952C-4FCA-A4F1-6BEBB96193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EBA47-11D8-4E00-9D1E-1DCDAAC4FC37}" type="datetimeFigureOut">
              <a:rPr lang="en-GB" smtClean="0"/>
              <a:t>07/12/2024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2650346-597D-4FBA-8E6F-9AF6EC893D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AA06DB-091F-4B04-8A05-0E7165FB6D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E569F-1431-4060-925D-5E83380438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41968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CF92DB-599A-477E-B808-7C5955E9B7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EBA47-11D8-4E00-9D1E-1DCDAAC4FC37}" type="datetimeFigureOut">
              <a:rPr lang="en-GB" smtClean="0"/>
              <a:t>07/12/2024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F88CFDD-30AE-4CF6-A39F-DB9DF013E8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F388D1-FE61-4B26-B84C-A27E2AD46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E569F-1431-4060-925D-5E83380438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12161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75D06E-1EDB-4ABB-8D74-BA0B895130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DCAD59-FE10-4DFD-ADFA-45847D196D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7172BA-AFA9-49B0-A4A7-E2486ACFD0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886C4C-30D3-4717-8481-8B3CB7FD78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EBA47-11D8-4E00-9D1E-1DCDAAC4FC37}" type="datetimeFigureOut">
              <a:rPr lang="en-GB" smtClean="0"/>
              <a:t>07/12/2024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70E699-F299-48D4-B453-13316234E1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D47777-F196-4294-B2B7-C68190569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E569F-1431-4060-925D-5E83380438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3249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FA31DC-E169-4854-893C-ADCF9720D2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183C9B8-6A71-41EE-BBCB-2CF7F77B34B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C340E6-A3CC-414A-8244-5E2C6F3234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AD3D5F-050F-45CC-8BAC-B3647651E0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EBA47-11D8-4E00-9D1E-1DCDAAC4FC37}" type="datetimeFigureOut">
              <a:rPr lang="en-GB" smtClean="0"/>
              <a:t>07/12/2024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24A4F7-F636-4E29-A6C9-B825BB8299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88EA81-6A56-4026-8193-3ED2B8B40E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E569F-1431-4060-925D-5E83380438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6906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261C2C7-727B-49B9-A257-916DF7BCE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42F1BE-1884-4D8E-818C-F090C2CA7C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888B8A-87E2-468F-A822-EE1E688D91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DEBA47-11D8-4E00-9D1E-1DCDAAC4FC37}" type="datetimeFigureOut">
              <a:rPr lang="en-GB" smtClean="0"/>
              <a:t>07/12/2024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E6ECF5-E6E7-4DC9-89A1-35DB66F2B9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428A6A-129B-490F-9D9F-4E76CA1F53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6E569F-1431-4060-925D-5E83380438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2634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A37458-E3B2-49F3-839E-A1E3D85A226C}" type="datetimeFigureOut">
              <a:rPr lang="en-GB" smtClean="0"/>
              <a:t>07/12/2024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8DD148-EBDE-4826-B10D-6C3AF05C7D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1442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355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9" indent="-228589" algn="l" defTabSz="914355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6" indent="-228589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3" indent="-228589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7" indent="-228589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5" indent="-228589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5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3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microsoft.com/office/2007/relationships/hdphoto" Target="../media/hdphoto2.wdp"/><Relationship Id="rId3" Type="http://schemas.openxmlformats.org/officeDocument/2006/relationships/image" Target="../media/image1.jpe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6.png"/><Relationship Id="rId1" Type="http://schemas.openxmlformats.org/officeDocument/2006/relationships/tags" Target="../tags/tag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2.xml"/><Relationship Id="rId5" Type="http://schemas.microsoft.com/office/2007/relationships/hdphoto" Target="../media/hdphoto3.wdp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elebration Background by Thehivestudio | VideoHive">
            <a:extLst>
              <a:ext uri="{FF2B5EF4-FFF2-40B4-BE49-F238E27FC236}">
                <a16:creationId xmlns:a16="http://schemas.microsoft.com/office/drawing/2014/main" id="{5F37F0CE-32B3-4541-9AC5-A558E90487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3B432D73-5C38-474F-AF96-A3228731BF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tx1">
                  <a:lumMod val="95000"/>
                  <a:lumOff val="5000"/>
                </a:schemeClr>
              </a:gs>
              <a:gs pos="45000">
                <a:schemeClr val="tx1">
                  <a:lumMod val="95000"/>
                  <a:lumOff val="5000"/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4647009-4203-4F60-B473-064D5C061F4F}"/>
              </a:ext>
            </a:extLst>
          </p:cNvPr>
          <p:cNvSpPr/>
          <p:nvPr/>
        </p:nvSpPr>
        <p:spPr>
          <a:xfrm>
            <a:off x="0" y="-111760"/>
            <a:ext cx="12192000" cy="1858617"/>
          </a:xfrm>
          <a:prstGeom prst="rect">
            <a:avLst/>
          </a:prstGeom>
          <a:gradFill flip="none" rotWithShape="1">
            <a:gsLst>
              <a:gs pos="0">
                <a:srgbClr val="0C0E11"/>
              </a:gs>
              <a:gs pos="100000">
                <a:srgbClr val="007BB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7CF564C-8C54-49E0-85F6-2D032D631C6F}"/>
              </a:ext>
            </a:extLst>
          </p:cNvPr>
          <p:cNvSpPr txBox="1"/>
          <p:nvPr/>
        </p:nvSpPr>
        <p:spPr>
          <a:xfrm>
            <a:off x="20" y="-244281"/>
            <a:ext cx="1198534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Science Competition</a:t>
            </a:r>
            <a:br>
              <a:rPr kumimoji="0" lang="en-GB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</a:br>
            <a:r>
              <a:rPr kumimoji="0" lang="en-GB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Science Snow Globes:</a:t>
            </a:r>
            <a:endParaRPr kumimoji="0" lang="en-GB" sz="6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pic>
        <p:nvPicPr>
          <p:cNvPr id="12" name="Picture 11" descr="A picture containing icon&#10;&#10;Description automatically generated">
            <a:extLst>
              <a:ext uri="{FF2B5EF4-FFF2-40B4-BE49-F238E27FC236}">
                <a16:creationId xmlns:a16="http://schemas.microsoft.com/office/drawing/2014/main" id="{A7DCC00A-3420-4F7E-A5FE-9266F94D5C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99" b="99497" l="9799" r="89950">
                        <a14:foregroundMark x1="22613" y1="91960" x2="73869" y2="89447"/>
                        <a14:foregroundMark x1="73869" y1="89447" x2="76382" y2="89447"/>
                        <a14:foregroundMark x1="38945" y1="84925" x2="42714" y2="66080"/>
                        <a14:foregroundMark x1="42714" y1="66080" x2="56030" y2="66080"/>
                        <a14:foregroundMark x1="56030" y1="66080" x2="67839" y2="84422"/>
                        <a14:foregroundMark x1="67839" y1="84422" x2="69347" y2="91457"/>
                        <a14:foregroundMark x1="69347" y1="91457" x2="35176" y2="68090"/>
                        <a14:foregroundMark x1="35176" y1="68090" x2="33417" y2="67337"/>
                        <a14:foregroundMark x1="29397" y1="84171" x2="52261" y2="78643"/>
                        <a14:foregroundMark x1="52261" y1="78643" x2="54523" y2="70603"/>
                        <a14:foregroundMark x1="63317" y1="61055" x2="66834" y2="81407"/>
                        <a14:foregroundMark x1="66834" y1="81407" x2="62312" y2="60553"/>
                        <a14:foregroundMark x1="62312" y1="60553" x2="43216" y2="59296"/>
                        <a14:foregroundMark x1="43216" y1="59296" x2="31658" y2="65578"/>
                        <a14:foregroundMark x1="31658" y1="65578" x2="25126" y2="83920"/>
                        <a14:foregroundMark x1="25126" y1="83920" x2="29146" y2="96482"/>
                        <a14:foregroundMark x1="29146" y1="96482" x2="70603" y2="96231"/>
                        <a14:foregroundMark x1="70603" y1="96231" x2="72111" y2="71357"/>
                        <a14:foregroundMark x1="33668" y1="87940" x2="44472" y2="87940"/>
                        <a14:foregroundMark x1="56281" y1="88693" x2="56281" y2="88693"/>
                        <a14:foregroundMark x1="23869" y1="98744" x2="23869" y2="98744"/>
                        <a14:foregroundMark x1="21106" y1="99497" x2="21106" y2="994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370" y="864179"/>
            <a:ext cx="2044820" cy="2044820"/>
          </a:xfrm>
          <a:prstGeom prst="rect">
            <a:avLst/>
          </a:prstGeom>
        </p:spPr>
      </p:pic>
      <p:sp>
        <p:nvSpPr>
          <p:cNvPr id="13" name="Text Box 2">
            <a:extLst>
              <a:ext uri="{FF2B5EF4-FFF2-40B4-BE49-F238E27FC236}">
                <a16:creationId xmlns:a16="http://schemas.microsoft.com/office/drawing/2014/main" id="{579BB8B7-04FE-4198-B210-5827C401B5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9053" y="1664245"/>
            <a:ext cx="8346318" cy="4339650"/>
          </a:xfrm>
          <a:prstGeom prst="rect">
            <a:avLst/>
          </a:prstGeom>
          <a:solidFill>
            <a:schemeClr val="bg1"/>
          </a:solidFill>
          <a:ln w="57150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What you need to do:</a:t>
            </a:r>
          </a:p>
          <a:p>
            <a:pPr marL="342900" indent="-342900" algn="just">
              <a:spcBef>
                <a:spcPct val="0"/>
              </a:spcBef>
              <a:defRPr/>
            </a:pPr>
            <a:r>
              <a:rPr lang="en-GB" altLang="en-US" sz="3000" dirty="0">
                <a:solidFill>
                  <a:srgbClr val="FF0000"/>
                </a:solidFill>
                <a:latin typeface="Comic Sans MS" panose="030F0702030302020204" pitchFamily="66" charset="0"/>
              </a:rPr>
              <a:t>Collect a snow globe template from your form tutor</a:t>
            </a:r>
          </a:p>
          <a:p>
            <a:pPr marL="342900" indent="-342900" algn="just">
              <a:spcBef>
                <a:spcPct val="0"/>
              </a:spcBef>
              <a:defRPr/>
            </a:pPr>
            <a:r>
              <a:rPr lang="en-GB" altLang="en-US" sz="3000" dirty="0">
                <a:solidFill>
                  <a:srgbClr val="FF0000"/>
                </a:solidFill>
                <a:latin typeface="Comic Sans MS" panose="030F0702030302020204" pitchFamily="66" charset="0"/>
              </a:rPr>
              <a:t>Fill your snow globe with something based on science but with a Christmas theme</a:t>
            </a:r>
          </a:p>
          <a:p>
            <a:pPr marL="342900" indent="-342900" algn="just">
              <a:spcBef>
                <a:spcPct val="0"/>
              </a:spcBef>
              <a:defRPr/>
            </a:pPr>
            <a:r>
              <a:rPr lang="en-GB" altLang="en-US" sz="3000" dirty="0">
                <a:solidFill>
                  <a:srgbClr val="FF0000"/>
                </a:solidFill>
                <a:latin typeface="Comic Sans MS" panose="030F0702030302020204" pitchFamily="66" charset="0"/>
              </a:rPr>
              <a:t>Make sure your name and house are written in the space below the snow globe</a:t>
            </a:r>
          </a:p>
          <a:p>
            <a:pPr marL="342900" indent="-342900" algn="just">
              <a:spcBef>
                <a:spcPct val="0"/>
              </a:spcBef>
              <a:defRPr/>
            </a:pPr>
            <a:r>
              <a:rPr lang="en-GB" altLang="en-US" sz="3000" dirty="0">
                <a:solidFill>
                  <a:srgbClr val="FF0000"/>
                </a:solidFill>
                <a:latin typeface="Comic Sans MS" panose="030F0702030302020204" pitchFamily="66" charset="0"/>
              </a:rPr>
              <a:t>Hand in your completed snow globes to your Science teacher</a:t>
            </a:r>
          </a:p>
        </p:txBody>
      </p:sp>
      <p:sp>
        <p:nvSpPr>
          <p:cNvPr id="16" name="Text Box 2">
            <a:extLst>
              <a:ext uri="{FF2B5EF4-FFF2-40B4-BE49-F238E27FC236}">
                <a16:creationId xmlns:a16="http://schemas.microsoft.com/office/drawing/2014/main" id="{F68522FE-540D-40C9-B60B-31816CA5CE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639" y="2940324"/>
            <a:ext cx="3131874" cy="2012859"/>
          </a:xfrm>
          <a:prstGeom prst="rect">
            <a:avLst/>
          </a:prstGeom>
          <a:solidFill>
            <a:schemeClr val="bg1"/>
          </a:solidFill>
          <a:ln w="57150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356085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 sz="2400" b="1" i="1" dirty="0">
                <a:solidFill>
                  <a:srgbClr val="000000"/>
                </a:solidFill>
                <a:latin typeface="Century Gothic" panose="020B0502020202020204" pitchFamily="34" charset="0"/>
              </a:rPr>
              <a:t>The challenge:</a:t>
            </a:r>
          </a:p>
          <a:p>
            <a:pPr algn="ctr" defTabSz="356085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en-GB" altLang="en-US" sz="2400" b="1" i="1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algn="ctr">
              <a:buNone/>
            </a:pPr>
            <a:r>
              <a:rPr lang="en-GB" sz="2400" i="1" dirty="0"/>
              <a:t>Design a Christmas Snow Globe with a Science Theme</a:t>
            </a:r>
          </a:p>
        </p:txBody>
      </p:sp>
      <p:pic>
        <p:nvPicPr>
          <p:cNvPr id="10" name="Picture 9" descr="A picture containing clipart&#10;&#10;Description automatically generated">
            <a:extLst>
              <a:ext uri="{FF2B5EF4-FFF2-40B4-BE49-F238E27FC236}">
                <a16:creationId xmlns:a16="http://schemas.microsoft.com/office/drawing/2014/main" id="{A1B80B05-B525-0224-5433-9983E1596AF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3965" b="64844" l="23145" r="72656">
                        <a14:foregroundMark x1="23145" y1="27148" x2="23145" y2="27148"/>
                        <a14:foregroundMark x1="34766" y1="30371" x2="34766" y2="30371"/>
                        <a14:foregroundMark x1="34766" y1="30371" x2="33984" y2="27734"/>
                        <a14:foregroundMark x1="45117" y1="29492" x2="39648" y2="26953"/>
                        <a14:foregroundMark x1="41895" y1="29590" x2="44238" y2="30957"/>
                        <a14:foregroundMark x1="41895" y1="32422" x2="40625" y2="45508"/>
                        <a14:foregroundMark x1="31348" y1="13965" x2="40820" y2="14258"/>
                        <a14:foregroundMark x1="42285" y1="64844" x2="49219" y2="59961"/>
                        <a14:foregroundMark x1="69434" y1="41797" x2="69434" y2="41797"/>
                        <a14:foregroundMark x1="72656" y1="36914" x2="72656" y2="369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519" t="9778" r="24815" b="34963"/>
          <a:stretch/>
        </p:blipFill>
        <p:spPr>
          <a:xfrm flipH="1">
            <a:off x="10424160" y="-120585"/>
            <a:ext cx="1767820" cy="1737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9581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elebration Background by Thehivestudio | VideoHive">
            <a:extLst>
              <a:ext uri="{FF2B5EF4-FFF2-40B4-BE49-F238E27FC236}">
                <a16:creationId xmlns:a16="http://schemas.microsoft.com/office/drawing/2014/main" id="{5F37F0CE-32B3-4541-9AC5-A558E90487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3B432D73-5C38-474F-AF96-A3228731BF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tx1">
                  <a:lumMod val="95000"/>
                  <a:lumOff val="5000"/>
                </a:schemeClr>
              </a:gs>
              <a:gs pos="45000">
                <a:schemeClr val="tx1">
                  <a:lumMod val="95000"/>
                  <a:lumOff val="5000"/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4647009-4203-4F60-B473-064D5C061F4F}"/>
              </a:ext>
            </a:extLst>
          </p:cNvPr>
          <p:cNvSpPr/>
          <p:nvPr/>
        </p:nvSpPr>
        <p:spPr>
          <a:xfrm>
            <a:off x="0" y="-111760"/>
            <a:ext cx="12192000" cy="1858617"/>
          </a:xfrm>
          <a:prstGeom prst="rect">
            <a:avLst/>
          </a:prstGeom>
          <a:gradFill flip="none" rotWithShape="1">
            <a:gsLst>
              <a:gs pos="0">
                <a:srgbClr val="0C0E11"/>
              </a:gs>
              <a:gs pos="100000">
                <a:srgbClr val="007BB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7CF564C-8C54-49E0-85F6-2D032D631C6F}"/>
              </a:ext>
            </a:extLst>
          </p:cNvPr>
          <p:cNvSpPr txBox="1"/>
          <p:nvPr/>
        </p:nvSpPr>
        <p:spPr>
          <a:xfrm>
            <a:off x="20" y="-244281"/>
            <a:ext cx="1198534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Science Competition</a:t>
            </a:r>
            <a:b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</a:b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Science Snow Globes:</a:t>
            </a:r>
            <a:endParaRPr kumimoji="0" lang="en-GB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3" name="Text Box 2">
            <a:extLst>
              <a:ext uri="{FF2B5EF4-FFF2-40B4-BE49-F238E27FC236}">
                <a16:creationId xmlns:a16="http://schemas.microsoft.com/office/drawing/2014/main" id="{A6E0ADC6-787B-8867-5E31-0E4FE0A315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5428" y="1602848"/>
            <a:ext cx="5130905" cy="4832092"/>
          </a:xfrm>
          <a:prstGeom prst="rect">
            <a:avLst/>
          </a:prstGeom>
          <a:solidFill>
            <a:schemeClr val="bg1"/>
          </a:solidFill>
          <a:ln w="57150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defTabSz="356085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2800" b="1" i="0" dirty="0">
                <a:solidFill>
                  <a:srgbClr val="231F20"/>
                </a:solidFill>
                <a:effectLst/>
                <a:latin typeface="ff-netto-web"/>
              </a:rPr>
              <a:t>What you need to do:</a:t>
            </a:r>
          </a:p>
          <a:p>
            <a:pPr marL="342900" indent="-342900" algn="just" defTabSz="35608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800" b="0" i="0" dirty="0">
                <a:solidFill>
                  <a:srgbClr val="231F20"/>
                </a:solidFill>
                <a:effectLst/>
                <a:latin typeface="ff-netto-web"/>
              </a:rPr>
              <a:t>Collect a snow globe template from your form tutor</a:t>
            </a:r>
          </a:p>
          <a:p>
            <a:pPr marL="342900" indent="-342900" algn="just" defTabSz="35608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800" b="0" i="0" dirty="0">
                <a:solidFill>
                  <a:srgbClr val="231F20"/>
                </a:solidFill>
                <a:effectLst/>
                <a:latin typeface="ff-netto-web"/>
              </a:rPr>
              <a:t>Fill your snow globe with something based on science but with a Christmas theme</a:t>
            </a:r>
          </a:p>
          <a:p>
            <a:pPr marL="342900" indent="-342900" algn="just" defTabSz="35608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800" b="0" i="0" dirty="0">
                <a:solidFill>
                  <a:srgbClr val="231F20"/>
                </a:solidFill>
                <a:effectLst/>
                <a:latin typeface="ff-netto-web"/>
              </a:rPr>
              <a:t>Make sure your name and house are written in the space below the snow globe</a:t>
            </a:r>
          </a:p>
          <a:p>
            <a:pPr marL="342900" indent="-342900" algn="just" defTabSz="35608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800" b="0" i="0" dirty="0">
                <a:solidFill>
                  <a:srgbClr val="231F20"/>
                </a:solidFill>
                <a:effectLst/>
                <a:latin typeface="ff-netto-web"/>
              </a:rPr>
              <a:t>Hand in your completed snow globes to your Science teacher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8D6A0B3-B0D9-E89A-5A7B-B2B8DFFE9CC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933" r="50038"/>
          <a:stretch/>
        </p:blipFill>
        <p:spPr>
          <a:xfrm>
            <a:off x="7377230" y="-47592"/>
            <a:ext cx="4734560" cy="682767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575693F-2E28-5DC7-C42F-33A1E9FD1D2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50000"/>
          <a:stretch/>
        </p:blipFill>
        <p:spPr>
          <a:xfrm>
            <a:off x="8116737" y="3544117"/>
            <a:ext cx="3255546" cy="8779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3135CDB-6D66-FD31-6B52-E2D9F2A4855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50730"/>
          <a:stretch/>
        </p:blipFill>
        <p:spPr>
          <a:xfrm>
            <a:off x="8116738" y="2435873"/>
            <a:ext cx="3255546" cy="127210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1F9F7A2-938E-63EA-9A2F-99BA0C066B3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80999" y="2280927"/>
            <a:ext cx="973887" cy="144563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6FDD12A-E94E-3D71-BA79-3AD52DC5B70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140750" y="2511598"/>
            <a:ext cx="1231534" cy="119637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4A441FD-C6D9-BEE2-FFFE-406BB198AD2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087787" y="921409"/>
            <a:ext cx="737444" cy="160084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18B5AD9-56D5-1DDA-8623-1843E617324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386461" y="2522251"/>
            <a:ext cx="773334" cy="122358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16968AB-4F83-C803-98C9-33507D88813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666952" y="1843476"/>
            <a:ext cx="721120" cy="60780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16B20B5-BE31-6D4B-725D-83AB8313C0FA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29546" t="8170" r="23033" b="10064"/>
          <a:stretch/>
        </p:blipFill>
        <p:spPr>
          <a:xfrm>
            <a:off x="9201409" y="266473"/>
            <a:ext cx="1255098" cy="216407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2D273CA-82E8-EA41-00EF-4396F13EFBE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18503777">
            <a:off x="11075881" y="2863271"/>
            <a:ext cx="875467" cy="49261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A69C3AF-FD2B-6917-8E17-9EEB8C9426EB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4512617">
            <a:off x="11146215" y="1960450"/>
            <a:ext cx="930762" cy="49486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EB49916-E242-E7F0-C7F3-BCAA0E665FD6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rot="13932946">
            <a:off x="10845252" y="938497"/>
            <a:ext cx="988851" cy="68518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31DC05E-07AF-5FE7-7EEC-3320C79F7C09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 rot="2034033">
            <a:off x="10306223" y="326096"/>
            <a:ext cx="866555" cy="48377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0DBAEB19-7635-52B7-93AF-97E8C79A86EC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 rot="20324017">
            <a:off x="8654841" y="153739"/>
            <a:ext cx="866555" cy="48377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83508505-18DA-48B7-3394-9026690766A6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18516888">
            <a:off x="7701861" y="786225"/>
            <a:ext cx="930762" cy="494868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A3A74B06-F921-1E3C-1AEE-DA82AE236A85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rot="16200000">
            <a:off x="7377497" y="1726008"/>
            <a:ext cx="988851" cy="685188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C1DC8B98-FC9B-8887-6EFB-D01C047D660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14741135">
            <a:off x="7489702" y="2684563"/>
            <a:ext cx="875467" cy="492610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9AC7B198-078C-D596-FB15-63A5C6964D1C}"/>
              </a:ext>
            </a:extLst>
          </p:cNvPr>
          <p:cNvSpPr txBox="1"/>
          <p:nvPr/>
        </p:nvSpPr>
        <p:spPr>
          <a:xfrm>
            <a:off x="8412782" y="5243828"/>
            <a:ext cx="2720691" cy="523220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/>
              <a:t>Name &amp; House</a:t>
            </a:r>
          </a:p>
        </p:txBody>
      </p:sp>
      <p:pic>
        <p:nvPicPr>
          <p:cNvPr id="10" name="Picture 9" descr="A picture containing clipart&#10;&#10;Description automatically generated">
            <a:extLst>
              <a:ext uri="{FF2B5EF4-FFF2-40B4-BE49-F238E27FC236}">
                <a16:creationId xmlns:a16="http://schemas.microsoft.com/office/drawing/2014/main" id="{A1B80B05-B525-0224-5433-9983E1596AFB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3965" b="64844" l="23145" r="72656">
                        <a14:foregroundMark x1="23145" y1="27148" x2="23145" y2="27148"/>
                        <a14:foregroundMark x1="34766" y1="30371" x2="34766" y2="30371"/>
                        <a14:foregroundMark x1="34766" y1="30371" x2="33984" y2="27734"/>
                        <a14:foregroundMark x1="45117" y1="29492" x2="39648" y2="26953"/>
                        <a14:foregroundMark x1="41895" y1="29590" x2="44238" y2="30957"/>
                        <a14:foregroundMark x1="41895" y1="32422" x2="40625" y2="45508"/>
                        <a14:foregroundMark x1="31348" y1="13965" x2="40820" y2="14258"/>
                        <a14:foregroundMark x1="42285" y1="64844" x2="49219" y2="59961"/>
                        <a14:foregroundMark x1="69434" y1="41797" x2="69434" y2="41797"/>
                        <a14:foregroundMark x1="72656" y1="36914" x2="72656" y2="369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519" t="9778" r="24815" b="34963"/>
          <a:stretch/>
        </p:blipFill>
        <p:spPr>
          <a:xfrm flipH="1">
            <a:off x="5960137" y="8105"/>
            <a:ext cx="1767820" cy="173761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697711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A84609C-0C0D-4330-A309-31A334A8EC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A2EEC714-BD63-4736-9330-F0858C722F6F}"/>
              </a:ext>
            </a:extLst>
          </p:cNvPr>
          <p:cNvGrpSpPr/>
          <p:nvPr/>
        </p:nvGrpSpPr>
        <p:grpSpPr>
          <a:xfrm>
            <a:off x="3125972" y="0"/>
            <a:ext cx="6092456" cy="4859079"/>
            <a:chOff x="3125972" y="0"/>
            <a:chExt cx="6092456" cy="4859079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5E31B2F1-5804-4188-885E-B3CECB76B66D}"/>
                </a:ext>
              </a:extLst>
            </p:cNvPr>
            <p:cNvSpPr/>
            <p:nvPr/>
          </p:nvSpPr>
          <p:spPr>
            <a:xfrm>
              <a:off x="4102561" y="2030819"/>
              <a:ext cx="3903755" cy="282826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FC85FEFD-B7C5-4464-9F45-0D65F9A914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06" t="20555" r="9259" b="17054"/>
            <a:stretch/>
          </p:blipFill>
          <p:spPr>
            <a:xfrm>
              <a:off x="3125972" y="0"/>
              <a:ext cx="6092456" cy="4667693"/>
            </a:xfrm>
            <a:prstGeom prst="rect">
              <a:avLst/>
            </a:prstGeom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168ABD2A-5E8B-4AC6-9F5A-113E10DE39C9}"/>
              </a:ext>
            </a:extLst>
          </p:cNvPr>
          <p:cNvSpPr txBox="1"/>
          <p:nvPr/>
        </p:nvSpPr>
        <p:spPr>
          <a:xfrm>
            <a:off x="0" y="4667693"/>
            <a:ext cx="121920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Good Luck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434234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2|4.5|1.8|1.7|1.7|1.6|1.5|3.2|1.2|1|1|0.9|0.8|0.9|1.1|3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2.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802</TotalTime>
  <Words>139</Words>
  <Application>Microsoft Office PowerPoint</Application>
  <PresentationFormat>Widescreen</PresentationFormat>
  <Paragraphs>17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11" baseType="lpstr">
      <vt:lpstr>Arial</vt:lpstr>
      <vt:lpstr>Calibri</vt:lpstr>
      <vt:lpstr>Calibri Light</vt:lpstr>
      <vt:lpstr>Century Gothic</vt:lpstr>
      <vt:lpstr>Comic Sans MS</vt:lpstr>
      <vt:lpstr>ff-netto-web</vt:lpstr>
      <vt:lpstr>Office Theme</vt:lpstr>
      <vt:lpstr>1_Office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Chalky Chalk</dc:creator>
  <cp:lastModifiedBy>Mr D Chalk</cp:lastModifiedBy>
  <cp:revision>11</cp:revision>
  <dcterms:created xsi:type="dcterms:W3CDTF">2022-03-30T11:55:11Z</dcterms:created>
  <dcterms:modified xsi:type="dcterms:W3CDTF">2024-12-07T18:27:13Z</dcterms:modified>
</cp:coreProperties>
</file>