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9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4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8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26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4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668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93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23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2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70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0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2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mqYIwsVNQU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health-issues-lesson-1237266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health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Antibiotic Resistance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204489" y="838330"/>
            <a:ext cx="64490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Explain how antibiotic resistance develops in bacteria and describe one way to help reduce the spread of antibiotic-resistant bacteria.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 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1026" name="Picture 2" descr="Antimicrobial resistance - Wikipedia">
            <a:extLst>
              <a:ext uri="{FF2B5EF4-FFF2-40B4-BE49-F238E27FC236}">
                <a16:creationId xmlns:a16="http://schemas.microsoft.com/office/drawing/2014/main" id="{CB52FC25-A98A-E3B5-CB7D-B9578A5D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3" y="1632045"/>
            <a:ext cx="4727384" cy="24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83D306-2D89-D368-B0BC-EF1C7141C373}"/>
              </a:ext>
            </a:extLst>
          </p:cNvPr>
          <p:cNvSpPr txBox="1"/>
          <p:nvPr/>
        </p:nvSpPr>
        <p:spPr>
          <a:xfrm rot="16200000">
            <a:off x="-1344005" y="5914566"/>
            <a:ext cx="3935095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9EA0C-12E3-E456-C48E-CE19B29E9903}"/>
              </a:ext>
            </a:extLst>
          </p:cNvPr>
          <p:cNvSpPr txBox="1"/>
          <p:nvPr/>
        </p:nvSpPr>
        <p:spPr>
          <a:xfrm>
            <a:off x="1042595" y="4239406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Why bacteria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resistance is and how is it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can resistance be minimised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E3DB0-246F-B9B4-00E2-9C5A0E892882}"/>
              </a:ext>
            </a:extLst>
          </p:cNvPr>
          <p:cNvSpPr txBox="1"/>
          <p:nvPr/>
        </p:nvSpPr>
        <p:spPr>
          <a:xfrm>
            <a:off x="979264" y="5589697"/>
            <a:ext cx="5585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C1720C06-7025-FE9B-ABAA-E04B487FBD83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15C605-AB80-BC71-3F6D-0825957A1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786" y="7529761"/>
            <a:ext cx="1289479" cy="1289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health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BA717A-FCE7-BDCB-80D3-1DB268B878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4914877"/>
            <a:ext cx="2289097" cy="1287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1677</TotalTime>
  <Words>88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41</cp:revision>
  <dcterms:created xsi:type="dcterms:W3CDTF">2024-01-19T05:37:07Z</dcterms:created>
  <dcterms:modified xsi:type="dcterms:W3CDTF">2024-11-04T20:55:25Z</dcterms:modified>
</cp:coreProperties>
</file>