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3B6549-F26E-3F43-54CA-307116B60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930" y="1135579"/>
            <a:ext cx="4268140" cy="35286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Lock &amp; Key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64816" y="862884"/>
            <a:ext cx="61377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lock and key hypothesis of enzyme action.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0BD1CB-9E35-7735-EDFD-BD391D6D78EF}"/>
              </a:ext>
            </a:extLst>
          </p:cNvPr>
          <p:cNvSpPr txBox="1"/>
          <p:nvPr/>
        </p:nvSpPr>
        <p:spPr>
          <a:xfrm rot="16200000">
            <a:off x="-1256409" y="6002163"/>
            <a:ext cx="375989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272026-201E-3681-AFE8-440FBEF4FF15}"/>
              </a:ext>
            </a:extLst>
          </p:cNvPr>
          <p:cNvSpPr txBox="1"/>
          <p:nvPr/>
        </p:nvSpPr>
        <p:spPr>
          <a:xfrm>
            <a:off x="1017930" y="4693965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81A0187D-09CD-7B91-F4F7-F3A18584498B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FE96E79-0C4A-41BF-FE24-A065B80865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0815" y="7592517"/>
            <a:ext cx="1259082" cy="126736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13361</TotalTime>
  <Words>20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117</cp:revision>
  <dcterms:created xsi:type="dcterms:W3CDTF">2024-01-19T05:37:07Z</dcterms:created>
  <dcterms:modified xsi:type="dcterms:W3CDTF">2025-05-01T08:08:37Z</dcterms:modified>
</cp:coreProperties>
</file>