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Electron Microscopes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44548" y="786348"/>
            <a:ext cx="6199553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Both a transmission electron microscope (TEM) and a scanning electron microscope (SEM) can be used to view the same cell. However, the images formed will be different. Describe the differences between a transmission electron microscope (TEM) and a scanning electron microscope (SEM).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8" name="Picture 4" descr="Scanning Electron Microscope | Santa Barbara Museum of Natural History">
            <a:extLst>
              <a:ext uri="{FF2B5EF4-FFF2-40B4-BE49-F238E27FC236}">
                <a16:creationId xmlns:a16="http://schemas.microsoft.com/office/drawing/2014/main" id="{C0CF7399-7E88-FB9C-824E-97A7A7E207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570" y="2725340"/>
            <a:ext cx="4190857" cy="1691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D55EE16-1FBB-2843-F9B2-3039462871ED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E050A4-8EB2-C8E0-ED08-F33C11D59C7D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E86BC1-4A9F-06B9-FF0F-503A107A0DAF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423D836-7647-6FFB-0F89-59D12C8E6A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4151" y="7376410"/>
            <a:ext cx="1531719" cy="153171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160"/>
    </mc:Choice>
    <mc:Fallback xmlns="">
      <p:transition spd="slow" advTm="5416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5|6.3|11.7|6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7079</TotalTime>
  <Words>60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89</cp:revision>
  <dcterms:created xsi:type="dcterms:W3CDTF">2024-01-19T05:37:07Z</dcterms:created>
  <dcterms:modified xsi:type="dcterms:W3CDTF">2025-03-10T11:42:36Z</dcterms:modified>
</cp:coreProperties>
</file>