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Phospholipids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247673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000" dirty="0"/>
              <a:t>The diagram shows the structure of a phospholipid. Describe the structure and properties of phospholipids. 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48F60A1-3288-8343-3668-68B59083C3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7816" y="988905"/>
            <a:ext cx="3072983" cy="344266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A51A29E-D6EE-38B4-EF78-00D37334D874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111210-63D2-6981-8EBA-E095B5B4764C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1C8B7D-CD0D-3933-F9E4-DD78B833C0D6}"/>
              </a:ext>
            </a:extLst>
          </p:cNvPr>
          <p:cNvSpPr txBox="1"/>
          <p:nvPr/>
        </p:nvSpPr>
        <p:spPr>
          <a:xfrm>
            <a:off x="1042597" y="8352774"/>
            <a:ext cx="417374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F25D3EA-94C2-E874-F353-A12CFEC84D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5802" y="7644272"/>
            <a:ext cx="1210336" cy="121425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89"/>
    </mc:Choice>
    <mc:Fallback xmlns="">
      <p:transition spd="slow" advTm="54989"/>
    </mc:Fallback>
  </mc:AlternateContent>
  <p:extLst>
    <p:ext uri="{E180D4A7-C9FB-4DFB-919C-405C955672EB}">
      <p14:showEvtLst xmlns:p14="http://schemas.microsoft.com/office/powerpoint/2010/main">
        <p14:playEvt time="337" objId="3"/>
        <p14:stopEvt time="10810" objId="3"/>
        <p14:playEvt time="10864" objId="4"/>
        <p14:stopEvt time="23597" objId="4"/>
        <p14:playEvt time="24007" objId="8"/>
        <p14:stopEvt time="32449" objId="8"/>
        <p14:playEvt time="32860" objId="11"/>
        <p14:stopEvt time="41811" objId="11"/>
        <p14:playEvt time="42099" objId="13"/>
        <p14:stopEvt time="53901" objId="13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3.1|8.8|9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2007</TotalTime>
  <Words>23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51</cp:revision>
  <dcterms:created xsi:type="dcterms:W3CDTF">2024-01-19T05:37:07Z</dcterms:created>
  <dcterms:modified xsi:type="dcterms:W3CDTF">2025-02-02T17:39:11Z</dcterms:modified>
</cp:coreProperties>
</file>