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Indirect Transmission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the process of indirect disease transmission and provide examples of how it can occur.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3968D0-E93E-9A85-7923-3A65C92140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722" t="5559" r="20783" b="13892"/>
          <a:stretch/>
        </p:blipFill>
        <p:spPr>
          <a:xfrm>
            <a:off x="1349115" y="1508766"/>
            <a:ext cx="4354642" cy="31571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450FCE-9408-B427-5C43-FFAAF0478B3E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429B4A-3BF0-5464-D6CC-4EAD8BBF033C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4EB45E-1692-D4E4-0F49-FFD9FD03E92A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F6F8F7-C0A3-C023-6F45-9B2111A739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459274"/>
            <a:ext cx="1402777" cy="14543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8004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97</cp:revision>
  <dcterms:created xsi:type="dcterms:W3CDTF">2024-01-19T05:37:07Z</dcterms:created>
  <dcterms:modified xsi:type="dcterms:W3CDTF">2025-03-25T20:43:41Z</dcterms:modified>
</cp:coreProperties>
</file>