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Defences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4" name="Picture 2" descr="Botanical Barbarity: 9 Plant Defense Mechanisms | Britannica">
            <a:extLst>
              <a:ext uri="{FF2B5EF4-FFF2-40B4-BE49-F238E27FC236}">
                <a16:creationId xmlns:a16="http://schemas.microsoft.com/office/drawing/2014/main" id="{6E3EFFD1-7CCE-32ED-4888-406382D7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45" y="2391769"/>
            <a:ext cx="5554639" cy="416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Defences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Mechanical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Structural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Physical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Chemical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plant defence involves the production of toxins to deter herbivores?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371504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Lignin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Starch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Phospholipid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Glycogen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physical barrier prevents pathogens from entering plant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52988" y="117997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Defences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Waxy cuticle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Alkaloids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Thorns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Stomata closure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an example of a plant chemical defence?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483802" y="174380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Defences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Phytochrome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Phytoalexins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Receptor proteins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Myosin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plant protein recognises pathogen molecules and triggers a defence response?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289168" y="28196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Defences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Terpenes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01570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Callose deposition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Tannins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Alkaloids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is a structural defence against pathogens?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1879" y="170754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Defences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Inhibiting enzymes in herbivores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Preventing photosynthesis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Strengthening cell walls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Storing energy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role of phenols in plant defence?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52988" y="194731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Defences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Plant Defences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7880</TotalTime>
  <Words>211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68</cp:revision>
  <dcterms:created xsi:type="dcterms:W3CDTF">2024-11-06T06:26:10Z</dcterms:created>
  <dcterms:modified xsi:type="dcterms:W3CDTF">2025-03-17T20:14:48Z</dcterms:modified>
</cp:coreProperties>
</file>