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Black Sigatoka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cause, transmission, and effects of Black Sigatoka in banana plants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EED1C33-C71F-99D7-365F-71DBDF3DEE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4541" y="1596344"/>
            <a:ext cx="3908917" cy="28280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0FECD6-881D-2489-B7D9-8E5E778E5F17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ED0260-8101-53A9-585A-180E82C8705A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819267-D2EE-2830-B62A-C8DB18CDF016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A358E77-CEB4-8293-C7A8-039D1D4BDC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471229"/>
            <a:ext cx="1428949" cy="14384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7888</TotalTime>
  <Words>21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89</cp:revision>
  <dcterms:created xsi:type="dcterms:W3CDTF">2024-01-19T05:37:07Z</dcterms:created>
  <dcterms:modified xsi:type="dcterms:W3CDTF">2025-03-16T15:09:18Z</dcterms:modified>
</cp:coreProperties>
</file>