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lvl="0" algn="ctr" defTabSz="457200">
              <a:defRPr/>
            </a:pPr>
            <a:r>
              <a:rPr lang="en-GB" sz="4800" b="1" dirty="0">
                <a:solidFill>
                  <a:prstClr val="black"/>
                </a:solidFill>
              </a:rPr>
              <a:t>Liver Structure </a:t>
            </a:r>
            <a:endParaRPr lang="en-GB" sz="6600" b="1" dirty="0">
              <a:solidFill>
                <a:prstClr val="black"/>
              </a:solidFill>
            </a:endParaRP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45E704-C11F-BD3C-C719-45CED84035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557" b="13747"/>
          <a:stretch>
            <a:fillRect/>
          </a:stretch>
        </p:blipFill>
        <p:spPr>
          <a:xfrm>
            <a:off x="6320176" y="2448459"/>
            <a:ext cx="5248459" cy="39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Liver Structure </a:t>
            </a:r>
            <a:endParaRPr lang="en-GB" sz="4800" b="1" dirty="0">
              <a:solidFill>
                <a:prstClr val="black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Lobule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Nephron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Alveolus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Villi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functional unit of the liver?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52988" y="84540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Hepatic artery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302721"/>
            <a:ext cx="6004843" cy="461665"/>
            <a:chOff x="1240780" y="3311972"/>
            <a:chExt cx="6004843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311972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Hepatic vein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59308"/>
            <a:ext cx="5997394" cy="461665"/>
            <a:chOff x="1240780" y="4522346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522346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Portal vein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Aorta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blood vessel brings oxygenated blood to the liver?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381444" y="115584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Liver Structure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Renal artery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Hepatic vein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Portal vein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Pulmonary vein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vessel carries nutrient-rich blood from the digestive system to the liver?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6327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Liver Structure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Islets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Neurons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Kupffer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Fibroblast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cells line the sinusoids and remove bacteria and debris?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76173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Liver Structure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Ureter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Bile duct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9370" y="3360388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Trachea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59370" y="4424791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Oesophagus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structure drains bile from the liver?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477262" y="199223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Liver Structure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Glomerulus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604591" y="2025473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Sacculus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2974235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Lobule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GB" sz="2400" dirty="0"/>
                <a:t>Follicle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term describes the liver’s hexagonal structural arrangement?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477811" y="262000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lvl="0" algn="ctr" defTabSz="457200">
              <a:defRPr/>
            </a:pPr>
            <a:r>
              <a:rPr lang="en-GB" sz="3600" b="1" dirty="0">
                <a:solidFill>
                  <a:prstClr val="black"/>
                </a:solidFill>
              </a:rPr>
              <a:t>Liver Structure </a:t>
            </a:r>
            <a:endParaRPr lang="en-GB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Liver Structure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188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15261</TotalTime>
  <Words>199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107</cp:revision>
  <dcterms:created xsi:type="dcterms:W3CDTF">2024-11-06T06:26:10Z</dcterms:created>
  <dcterms:modified xsi:type="dcterms:W3CDTF">2025-08-07T20:30:16Z</dcterms:modified>
</cp:coreProperties>
</file>