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Symplast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Pathway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how water enters the plant. Describe how water moves through a plant via the </a:t>
            </a:r>
            <a:r>
              <a:rPr lang="en-GB" dirty="0" err="1"/>
              <a:t>symplast</a:t>
            </a:r>
            <a:r>
              <a:rPr lang="en-GB" dirty="0"/>
              <a:t> pathway. 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723D35-822A-346D-88BA-0627DD685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931" y="1653025"/>
            <a:ext cx="4907781" cy="25625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F35A4F-AC26-468D-6E01-0E6173FD810A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8F74AE-A930-A140-018E-98B1A23D36D4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DBA2F1-9B0D-584F-8A8F-556889764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4957" y="7323965"/>
            <a:ext cx="1516015" cy="15160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2086</TotalTime>
  <Words>29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52</cp:revision>
  <dcterms:created xsi:type="dcterms:W3CDTF">2024-01-19T05:37:07Z</dcterms:created>
  <dcterms:modified xsi:type="dcterms:W3CDTF">2025-02-02T17:33:37Z</dcterms:modified>
</cp:coreProperties>
</file>