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Krebs Cycle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83FFC6-439C-5B4E-63D6-CA91F3D2B1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84" r="22057"/>
          <a:stretch>
            <a:fillRect/>
          </a:stretch>
        </p:blipFill>
        <p:spPr>
          <a:xfrm>
            <a:off x="6689868" y="2359276"/>
            <a:ext cx="4558966" cy="40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Matrix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Cristae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Nucleus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the Krebs cycle take place?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289168" y="8961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Pyruvate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302721"/>
            <a:ext cx="6004843" cy="461665"/>
            <a:chOff x="1240780" y="3311972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31197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59308"/>
            <a:ext cx="5997394" cy="461665"/>
            <a:chOff x="1240780" y="4522346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522346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Lactate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Acetyl-CoA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enters the Krebs cycle by combining with oxaloacetate?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369787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Two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Three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Four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many turns of the Krebs cycle occur per glucose molecule?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41644" y="179242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Citrate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Malate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Fumarate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Succinate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first stable compound formed in the Krebs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88994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Ethanol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NADH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these is produced during the Krebs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2631" y="302063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Nitrogen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gas is released during the Krebs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32664" y="267792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Krebs Cycle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15813</TotalTime>
  <Words>193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118</cp:revision>
  <dcterms:created xsi:type="dcterms:W3CDTF">2024-11-06T06:26:10Z</dcterms:created>
  <dcterms:modified xsi:type="dcterms:W3CDTF">2025-08-07T20:19:59Z</dcterms:modified>
</cp:coreProperties>
</file>