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mqYIwsVNQ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Waste Water Treatment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628500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diagram below shows the stages of water treatment 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Describe the key stages in the treatment of wastewater.</a:t>
            </a: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8B2C3A-B648-D195-8BCD-2EC8CE26C1D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0925"/>
          <a:stretch/>
        </p:blipFill>
        <p:spPr>
          <a:xfrm>
            <a:off x="1806583" y="1404682"/>
            <a:ext cx="3118795" cy="22185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9B5DEE-D16C-046D-7FE2-3A60F79576ED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C7AB9-3D67-01F4-45A4-8FF9E14156AF}"/>
              </a:ext>
            </a:extLst>
          </p:cNvPr>
          <p:cNvSpPr txBox="1"/>
          <p:nvPr/>
        </p:nvSpPr>
        <p:spPr>
          <a:xfrm>
            <a:off x="1042595" y="427396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during primary 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during secondary treatment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BB112E-D1D6-88FD-51E5-FE4F32D38268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E7284DA1-4F01-21CB-B705-90E2119F249C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6F146AB-0B8B-87F6-BA45-9C46387FDA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7722" y="7532338"/>
            <a:ext cx="1310543" cy="13062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1885</TotalTime>
  <Words>44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82</cp:revision>
  <dcterms:created xsi:type="dcterms:W3CDTF">2024-01-19T05:37:07Z</dcterms:created>
  <dcterms:modified xsi:type="dcterms:W3CDTF">2025-01-21T08:51:24Z</dcterms:modified>
</cp:coreProperties>
</file>