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Antibodies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F15764-45B0-8D92-6B8E-364E8363A9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124" t="9692" r="15906"/>
          <a:stretch/>
        </p:blipFill>
        <p:spPr>
          <a:xfrm>
            <a:off x="6278355" y="2215550"/>
            <a:ext cx="5270453" cy="418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Antibodies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Constant region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Variable region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Hinge region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Disulfide bridge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part of the antibody binds specifically to an antigen?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473542" y="190123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Helper T cells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Cytotoxic T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Plasma B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Memory B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type of cell produces antibodies?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466784" y="186021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Antibodies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Hydrogen bonds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Peptide bonds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Ionic bonds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Disulfide bonds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holds the polypeptide chains of an antibody together?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362116" y="380859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Antibodies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bind to antigens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activate B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attach to immune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destroy pathogens directly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function of the constant region of an antibody?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37182" y="279139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Antibodies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Clumping of pathogens by antibodies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Binding of antibodies to toxins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Activation of T cells by B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830997"/>
            <a:chOff x="1240780" y="5673451"/>
            <a:chExt cx="5997393" cy="830997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Release of histamine during inflammation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describes agglutination?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439488" y="97353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Antibodies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Complement protein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Antigen-antibody complex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Plasma cell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Memory cell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formed when an antibody binds to an antigen?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289168" y="195711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Antibodies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6C37ABB-FCE0-F9B4-3D56-C8589A843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Complement protein </a:t>
            </a: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Antibodies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8673</TotalTime>
  <Words>233</Words>
  <Application>Microsoft Office PowerPoint</Application>
  <PresentationFormat>Widescreen</PresentationFormat>
  <Paragraphs>91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81</cp:revision>
  <dcterms:created xsi:type="dcterms:W3CDTF">2024-11-06T06:26:10Z</dcterms:created>
  <dcterms:modified xsi:type="dcterms:W3CDTF">2025-05-02T12:58:43Z</dcterms:modified>
</cp:coreProperties>
</file>