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06E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992" autoAdjust="0"/>
  </p:normalViewPr>
  <p:slideViewPr>
    <p:cSldViewPr snapToGrid="0">
      <p:cViewPr varScale="1">
        <p:scale>
          <a:sx n="81" d="100"/>
          <a:sy n="81" d="100"/>
        </p:scale>
        <p:origin x="40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281E0-7199-4B6C-B8B2-158DF94BCD8C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CD023-D23F-46E6-927F-8FA3D1B51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2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A001-FE9E-35F5-9011-2FDD2FCB5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9E61F-4FDA-F6B6-691E-51C83F8C5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A5591-F1F2-9431-5B2F-24141A1B6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B21B1-7319-AE8B-55A6-D689E03BD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CD023-D23F-46E6-927F-8FA3D1B515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31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45632-B399-EC14-839A-B4610CD93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73A5B-2643-DD05-33B4-69906E6CD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21307-1CB3-3415-AB44-275955E10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810DA-E522-720F-9C05-2FF31999D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D023-D23F-46E6-927F-8FA3D1B515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7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8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7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7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6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7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0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1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8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AB794-08F6-4FFD-9B8B-D4D8DE167E57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1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2A5C-6B1C-D7E4-95F1-C87130121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>
            <a:extLst>
              <a:ext uri="{FF2B5EF4-FFF2-40B4-BE49-F238E27FC236}">
                <a16:creationId xmlns:a16="http://schemas.microsoft.com/office/drawing/2014/main" id="{1FE0ABCD-9324-9EA5-A9DB-26E549294D4C}"/>
              </a:ext>
            </a:extLst>
          </p:cNvPr>
          <p:cNvSpPr/>
          <p:nvPr/>
        </p:nvSpPr>
        <p:spPr>
          <a:xfrm rot="10800000">
            <a:off x="-1" y="4476606"/>
            <a:ext cx="12192000" cy="266117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1A477F43-A583-29B3-73AA-1471BF8B27F9}"/>
              </a:ext>
            </a:extLst>
          </p:cNvPr>
          <p:cNvSpPr/>
          <p:nvPr/>
        </p:nvSpPr>
        <p:spPr>
          <a:xfrm rot="10800000">
            <a:off x="0" y="-84059"/>
            <a:ext cx="12191998" cy="206240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715A422D-A8B1-E6E8-1002-B3FE8E033374}"/>
              </a:ext>
            </a:extLst>
          </p:cNvPr>
          <p:cNvSpPr/>
          <p:nvPr/>
        </p:nvSpPr>
        <p:spPr>
          <a:xfrm rot="10800000">
            <a:off x="-3" y="2001108"/>
            <a:ext cx="12191996" cy="253041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21986D-F049-EF02-3192-4AF1F947F9DB}"/>
              </a:ext>
            </a:extLst>
          </p:cNvPr>
          <p:cNvGrpSpPr/>
          <p:nvPr/>
        </p:nvGrpSpPr>
        <p:grpSpPr>
          <a:xfrm>
            <a:off x="9981179" y="4437105"/>
            <a:ext cx="636104" cy="298174"/>
            <a:chOff x="2117035" y="2415209"/>
            <a:chExt cx="636104" cy="29817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65D2764-0ADC-2890-3830-5249865BE1E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B0F8C6-DA7E-88E5-0DEA-3C467951F4E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855830-F024-6AEA-D8E7-694B4CA58AE5}"/>
              </a:ext>
            </a:extLst>
          </p:cNvPr>
          <p:cNvGrpSpPr/>
          <p:nvPr/>
        </p:nvGrpSpPr>
        <p:grpSpPr>
          <a:xfrm>
            <a:off x="9455307" y="4437104"/>
            <a:ext cx="636104" cy="298174"/>
            <a:chOff x="2117035" y="2415209"/>
            <a:chExt cx="636104" cy="298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ADF725-B904-E310-5BAB-57CC940E8DB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F44098-CBAF-1E77-85E4-9347936E143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02EB70-AEA3-58ED-D0CB-043E556AD39A}"/>
              </a:ext>
            </a:extLst>
          </p:cNvPr>
          <p:cNvGrpSpPr/>
          <p:nvPr/>
        </p:nvGrpSpPr>
        <p:grpSpPr>
          <a:xfrm>
            <a:off x="8942871" y="4437106"/>
            <a:ext cx="636104" cy="298174"/>
            <a:chOff x="2117035" y="2415209"/>
            <a:chExt cx="636104" cy="2981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67C524-A219-BD25-9222-835F4559920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8BEE2E4-2A88-CE47-3142-60B05D1CFD9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2E80AC-FC0F-B389-C081-05677C347AA7}"/>
              </a:ext>
            </a:extLst>
          </p:cNvPr>
          <p:cNvGrpSpPr/>
          <p:nvPr/>
        </p:nvGrpSpPr>
        <p:grpSpPr>
          <a:xfrm>
            <a:off x="8406949" y="4437105"/>
            <a:ext cx="636104" cy="298174"/>
            <a:chOff x="2117035" y="2415209"/>
            <a:chExt cx="636104" cy="2981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F19F33-7BAE-D66B-256B-A35C724AB2C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4D85FB-F296-EB4E-5C17-14D2BFD9476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A71FA7-931B-3E31-21C8-AEC206A084C1}"/>
              </a:ext>
            </a:extLst>
          </p:cNvPr>
          <p:cNvGrpSpPr/>
          <p:nvPr/>
        </p:nvGrpSpPr>
        <p:grpSpPr>
          <a:xfrm>
            <a:off x="7881077" y="4437104"/>
            <a:ext cx="636104" cy="298174"/>
            <a:chOff x="2117035" y="2415209"/>
            <a:chExt cx="636104" cy="2981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F21788-EF12-5E06-2462-5B06F8F23C9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28A1064-4946-C994-10F4-5E1E736EC999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D024A0-E65D-ED12-F62F-6410FF44664C}"/>
              </a:ext>
            </a:extLst>
          </p:cNvPr>
          <p:cNvGrpSpPr/>
          <p:nvPr/>
        </p:nvGrpSpPr>
        <p:grpSpPr>
          <a:xfrm>
            <a:off x="7354646" y="4437106"/>
            <a:ext cx="636104" cy="298174"/>
            <a:chOff x="2117035" y="2415209"/>
            <a:chExt cx="636104" cy="2981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5617628-CCDA-DCF5-512B-740856AD07E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1DF0C3-4174-CDDF-ADFE-4CA8A3958C69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11D7C7-5BAF-F546-E0D9-25AA276DE3B6}"/>
              </a:ext>
            </a:extLst>
          </p:cNvPr>
          <p:cNvGrpSpPr/>
          <p:nvPr/>
        </p:nvGrpSpPr>
        <p:grpSpPr>
          <a:xfrm>
            <a:off x="6818724" y="4437105"/>
            <a:ext cx="636104" cy="298174"/>
            <a:chOff x="2117035" y="2415209"/>
            <a:chExt cx="636104" cy="29817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097D8E-CC94-A2CD-67CE-5CD0416EDAD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10E2E5-0367-54A3-6300-72D8F835DC2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1919C0-73CD-77FA-9565-A71A1FA24CAF}"/>
              </a:ext>
            </a:extLst>
          </p:cNvPr>
          <p:cNvGrpSpPr/>
          <p:nvPr/>
        </p:nvGrpSpPr>
        <p:grpSpPr>
          <a:xfrm>
            <a:off x="6292852" y="4437104"/>
            <a:ext cx="636104" cy="298174"/>
            <a:chOff x="2117035" y="2415209"/>
            <a:chExt cx="636104" cy="29817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A13725-4B47-5884-2C12-83311F82A86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5177AA-40F4-9130-B62D-6A847202855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E1E09F-E5C1-229D-A2C2-52066A2FC911}"/>
              </a:ext>
            </a:extLst>
          </p:cNvPr>
          <p:cNvGrpSpPr/>
          <p:nvPr/>
        </p:nvGrpSpPr>
        <p:grpSpPr>
          <a:xfrm>
            <a:off x="5780416" y="4437106"/>
            <a:ext cx="636104" cy="298174"/>
            <a:chOff x="2117035" y="2415209"/>
            <a:chExt cx="636104" cy="2981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CAB6289-2211-E2BD-73D7-6259C9EB9F4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23BEB6-452E-CF3C-307F-1EAD9A8EAB3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837C646-FA97-A777-3E74-FD522B89698C}"/>
              </a:ext>
            </a:extLst>
          </p:cNvPr>
          <p:cNvGrpSpPr/>
          <p:nvPr/>
        </p:nvGrpSpPr>
        <p:grpSpPr>
          <a:xfrm>
            <a:off x="5244494" y="4437105"/>
            <a:ext cx="636104" cy="298174"/>
            <a:chOff x="2117035" y="2415209"/>
            <a:chExt cx="636104" cy="29817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F6E436-DABB-6122-F464-1F3B852CDA73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195B3EE-5CD2-3193-E243-FA9E2A61DED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379A39-5DEC-27B0-972C-E1894C4A0264}"/>
              </a:ext>
            </a:extLst>
          </p:cNvPr>
          <p:cNvGrpSpPr/>
          <p:nvPr/>
        </p:nvGrpSpPr>
        <p:grpSpPr>
          <a:xfrm>
            <a:off x="4718622" y="4437104"/>
            <a:ext cx="636104" cy="298174"/>
            <a:chOff x="2117035" y="2415209"/>
            <a:chExt cx="636104" cy="29817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7D982F9-21C6-4CBA-D8F8-C14E8B21BD7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2E84508-C0D2-6E63-0F5F-7D0051BB3BC5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592122-B2DD-25EC-2909-1129229F75A1}"/>
              </a:ext>
            </a:extLst>
          </p:cNvPr>
          <p:cNvGrpSpPr/>
          <p:nvPr/>
        </p:nvGrpSpPr>
        <p:grpSpPr>
          <a:xfrm>
            <a:off x="4160024" y="4425809"/>
            <a:ext cx="636104" cy="298174"/>
            <a:chOff x="2117035" y="2415209"/>
            <a:chExt cx="636104" cy="29817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228332E-ED5E-B69E-8497-CEEA6812110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606AE28-1758-1FFE-17C9-BED04B61AEE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7872C7-BB05-E0E4-BD9A-DE2310330E22}"/>
              </a:ext>
            </a:extLst>
          </p:cNvPr>
          <p:cNvGrpSpPr/>
          <p:nvPr/>
        </p:nvGrpSpPr>
        <p:grpSpPr>
          <a:xfrm>
            <a:off x="3624102" y="4425808"/>
            <a:ext cx="636104" cy="298174"/>
            <a:chOff x="2117035" y="2415209"/>
            <a:chExt cx="636104" cy="2981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A0BD000-02DF-DF0A-4E5F-2598E354605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859A5A3-8A74-FA06-29A1-B95C23735F6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9A68EC-2FA2-2F48-CE40-895DB8FFC3DB}"/>
              </a:ext>
            </a:extLst>
          </p:cNvPr>
          <p:cNvGrpSpPr/>
          <p:nvPr/>
        </p:nvGrpSpPr>
        <p:grpSpPr>
          <a:xfrm>
            <a:off x="3098230" y="4425807"/>
            <a:ext cx="636104" cy="298174"/>
            <a:chOff x="2117035" y="2415209"/>
            <a:chExt cx="636104" cy="29817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9836718-9D0D-9AB8-F231-204DCACF33F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80C9A11-B92E-208E-0626-4CA63FCEF7F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9A8366-7A37-4BE4-B0EF-D66118EF85B1}"/>
              </a:ext>
            </a:extLst>
          </p:cNvPr>
          <p:cNvGrpSpPr/>
          <p:nvPr/>
        </p:nvGrpSpPr>
        <p:grpSpPr>
          <a:xfrm>
            <a:off x="2585794" y="4425809"/>
            <a:ext cx="636104" cy="298174"/>
            <a:chOff x="2117035" y="2415209"/>
            <a:chExt cx="636104" cy="29817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25DCCB5-47F1-1F9A-5FCD-A55464DDCEF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7381B1F-9820-1D61-7087-F307E5C7277F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B56D5B-EB00-1893-3FD8-134387EA217A}"/>
              </a:ext>
            </a:extLst>
          </p:cNvPr>
          <p:cNvGrpSpPr/>
          <p:nvPr/>
        </p:nvGrpSpPr>
        <p:grpSpPr>
          <a:xfrm>
            <a:off x="2049872" y="4425808"/>
            <a:ext cx="636104" cy="298174"/>
            <a:chOff x="2117035" y="2415209"/>
            <a:chExt cx="636104" cy="29817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55740B2-EA09-93C3-B4FA-B613EF084F0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DE7F68C-08EA-9C1B-4F7C-D3D890B03687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94BB9D4-330E-4E1E-0F00-60ADECEB6867}"/>
              </a:ext>
            </a:extLst>
          </p:cNvPr>
          <p:cNvGrpSpPr/>
          <p:nvPr/>
        </p:nvGrpSpPr>
        <p:grpSpPr>
          <a:xfrm>
            <a:off x="1524000" y="4425807"/>
            <a:ext cx="636104" cy="298174"/>
            <a:chOff x="2117035" y="2415209"/>
            <a:chExt cx="636104" cy="29817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E40EAE2-2212-36EF-C9C3-A1AFCA48CEE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2E3ABF4-ADDB-3888-57DB-CB05DF72E8F7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D245D47-0F1E-6971-DFCE-E2C20D39CF95}"/>
              </a:ext>
            </a:extLst>
          </p:cNvPr>
          <p:cNvGrpSpPr/>
          <p:nvPr/>
        </p:nvGrpSpPr>
        <p:grpSpPr>
          <a:xfrm>
            <a:off x="9981179" y="1852442"/>
            <a:ext cx="636104" cy="298174"/>
            <a:chOff x="2117035" y="2415209"/>
            <a:chExt cx="636104" cy="298174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0223A3A-A8EA-CE6D-8062-AE317C6BF401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EFE4375-A74D-5329-3A55-5E3CB3A684D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18C33F-332A-58B6-8CDE-8A26050BD0EB}"/>
              </a:ext>
            </a:extLst>
          </p:cNvPr>
          <p:cNvGrpSpPr/>
          <p:nvPr/>
        </p:nvGrpSpPr>
        <p:grpSpPr>
          <a:xfrm>
            <a:off x="9455307" y="1852441"/>
            <a:ext cx="636104" cy="298174"/>
            <a:chOff x="2117035" y="2415209"/>
            <a:chExt cx="636104" cy="29817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8F520DA-D8B1-4A2C-B2C1-B2A8D65CB03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2D32AE0-7BB4-8746-38E3-BC16C512CFD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FC43179-7471-E334-DFBC-C79ABF405800}"/>
              </a:ext>
            </a:extLst>
          </p:cNvPr>
          <p:cNvGrpSpPr/>
          <p:nvPr/>
        </p:nvGrpSpPr>
        <p:grpSpPr>
          <a:xfrm>
            <a:off x="8942871" y="1852443"/>
            <a:ext cx="636104" cy="298174"/>
            <a:chOff x="2117035" y="2415209"/>
            <a:chExt cx="636104" cy="29817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8C0D256-A38B-2538-2494-7B6FE4DDBDF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25C6367-D2A6-DADA-B711-C22E7CB4CCB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A57D2F-D2AA-EEE6-EDEC-9C1937EB8BC3}"/>
              </a:ext>
            </a:extLst>
          </p:cNvPr>
          <p:cNvGrpSpPr/>
          <p:nvPr/>
        </p:nvGrpSpPr>
        <p:grpSpPr>
          <a:xfrm>
            <a:off x="8406949" y="1852442"/>
            <a:ext cx="636104" cy="298174"/>
            <a:chOff x="2117035" y="2415209"/>
            <a:chExt cx="636104" cy="2981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558A25F-B8AC-7BF3-5B17-BF4DCF5AA7F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3EA52C8-DE1E-C9D1-072F-FE7CAFFF456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D1FFAD4-C0C7-D060-045B-B15B4E0633D1}"/>
              </a:ext>
            </a:extLst>
          </p:cNvPr>
          <p:cNvGrpSpPr/>
          <p:nvPr/>
        </p:nvGrpSpPr>
        <p:grpSpPr>
          <a:xfrm>
            <a:off x="7881077" y="1852441"/>
            <a:ext cx="636104" cy="298174"/>
            <a:chOff x="2117035" y="2415209"/>
            <a:chExt cx="636104" cy="298174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E1938B5-05C7-83C6-7F71-EE641B6C0FB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D49DC52-5E4B-2153-E5E1-CDBF497B6A9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D1A271D-8AD7-C78D-1F6C-D74F6B4A988E}"/>
              </a:ext>
            </a:extLst>
          </p:cNvPr>
          <p:cNvGrpSpPr/>
          <p:nvPr/>
        </p:nvGrpSpPr>
        <p:grpSpPr>
          <a:xfrm>
            <a:off x="7354646" y="1852443"/>
            <a:ext cx="636104" cy="298174"/>
            <a:chOff x="2117035" y="2415209"/>
            <a:chExt cx="636104" cy="29817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154294A-E68D-27C1-D428-C2B1783CA0E3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3856099-05EB-7A46-7EF5-7F851C80C6D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68D3CD8-6C76-CEB7-55F0-176C40ADD781}"/>
              </a:ext>
            </a:extLst>
          </p:cNvPr>
          <p:cNvGrpSpPr/>
          <p:nvPr/>
        </p:nvGrpSpPr>
        <p:grpSpPr>
          <a:xfrm>
            <a:off x="6818724" y="1852442"/>
            <a:ext cx="636104" cy="298174"/>
            <a:chOff x="2117035" y="2415209"/>
            <a:chExt cx="636104" cy="29817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07EF4E9-F2E3-F074-15C8-8CB42524A6DC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0DD3B73-88D3-2880-03E9-A89D73E394F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0C1A395-19B2-3378-6395-7363A32BE21C}"/>
              </a:ext>
            </a:extLst>
          </p:cNvPr>
          <p:cNvGrpSpPr/>
          <p:nvPr/>
        </p:nvGrpSpPr>
        <p:grpSpPr>
          <a:xfrm>
            <a:off x="6292852" y="1852441"/>
            <a:ext cx="636104" cy="298174"/>
            <a:chOff x="2117035" y="2415209"/>
            <a:chExt cx="636104" cy="298174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56C7172-0BBA-0BAC-5210-00ADCF54CDB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B0F3EBE-D9B1-AC9A-9BE6-7355DBD6059F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BB925E5-D26F-12A5-D620-A13772E05347}"/>
              </a:ext>
            </a:extLst>
          </p:cNvPr>
          <p:cNvGrpSpPr/>
          <p:nvPr/>
        </p:nvGrpSpPr>
        <p:grpSpPr>
          <a:xfrm>
            <a:off x="5780416" y="1852443"/>
            <a:ext cx="636104" cy="298174"/>
            <a:chOff x="2117035" y="2415209"/>
            <a:chExt cx="636104" cy="298174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111CB1E-B2A8-D776-D0EE-A5ED341BE63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7DEB443-DAFD-789E-1C60-DC9161A2DE1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6D18174-16C9-46D5-801E-6CFDAC8AA946}"/>
              </a:ext>
            </a:extLst>
          </p:cNvPr>
          <p:cNvGrpSpPr/>
          <p:nvPr/>
        </p:nvGrpSpPr>
        <p:grpSpPr>
          <a:xfrm>
            <a:off x="5244494" y="1852442"/>
            <a:ext cx="636104" cy="298174"/>
            <a:chOff x="2117035" y="2415209"/>
            <a:chExt cx="636104" cy="298174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99FC4AB-A3BA-EA1C-4D56-14FDA2B8558C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0BBF3A-AA16-2030-B309-F4D41189A8A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880332E-C822-2D57-25E1-3C64DE608206}"/>
              </a:ext>
            </a:extLst>
          </p:cNvPr>
          <p:cNvGrpSpPr/>
          <p:nvPr/>
        </p:nvGrpSpPr>
        <p:grpSpPr>
          <a:xfrm>
            <a:off x="4718622" y="1852441"/>
            <a:ext cx="636104" cy="298174"/>
            <a:chOff x="2117035" y="2415209"/>
            <a:chExt cx="636104" cy="29817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A4DE7F5-58BA-CCB0-BFC0-7D4B25334D71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8C4B79C-D55C-557B-4BD9-5A3944887CF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D4E7AB8-5B7D-381D-8FE2-A3F871CB53EF}"/>
              </a:ext>
            </a:extLst>
          </p:cNvPr>
          <p:cNvGrpSpPr/>
          <p:nvPr/>
        </p:nvGrpSpPr>
        <p:grpSpPr>
          <a:xfrm>
            <a:off x="4160024" y="1841146"/>
            <a:ext cx="636104" cy="298174"/>
            <a:chOff x="2117035" y="2415209"/>
            <a:chExt cx="636104" cy="29817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5E5C789-0701-F159-48EF-0F19C2A0F61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D285682-36B2-96CA-1528-25D98F4DEC2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0BE7C13-901F-C970-73F9-6E64261682C9}"/>
              </a:ext>
            </a:extLst>
          </p:cNvPr>
          <p:cNvGrpSpPr/>
          <p:nvPr/>
        </p:nvGrpSpPr>
        <p:grpSpPr>
          <a:xfrm>
            <a:off x="3624102" y="1841145"/>
            <a:ext cx="636104" cy="298174"/>
            <a:chOff x="2117035" y="2415209"/>
            <a:chExt cx="636104" cy="298174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CE67C7C-211E-5CC2-A858-ABC131FA3D1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DEB2DBB-EC97-FCF7-2BBA-32412F2472A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5AD96C8-1E81-F644-B570-BBAC2EEF5282}"/>
              </a:ext>
            </a:extLst>
          </p:cNvPr>
          <p:cNvGrpSpPr/>
          <p:nvPr/>
        </p:nvGrpSpPr>
        <p:grpSpPr>
          <a:xfrm>
            <a:off x="3098230" y="1841144"/>
            <a:ext cx="636104" cy="298174"/>
            <a:chOff x="2117035" y="2415209"/>
            <a:chExt cx="636104" cy="298174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F4864CD-77FC-C887-95B1-2C5539A74C6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48C5DE5-9EED-9E53-903B-D5454041FFD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2F9502D-3C54-36E8-1D9F-33192803885E}"/>
              </a:ext>
            </a:extLst>
          </p:cNvPr>
          <p:cNvGrpSpPr/>
          <p:nvPr/>
        </p:nvGrpSpPr>
        <p:grpSpPr>
          <a:xfrm>
            <a:off x="2585794" y="1841146"/>
            <a:ext cx="636104" cy="298174"/>
            <a:chOff x="2117035" y="2415209"/>
            <a:chExt cx="636104" cy="298174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07A0F4A-3BDC-75CA-84C1-D4AB4526174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38D239B-CA09-7025-C9EA-FCAC60C6B7D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FA927E-07CA-0436-5A1D-A2F9E561D73E}"/>
              </a:ext>
            </a:extLst>
          </p:cNvPr>
          <p:cNvGrpSpPr/>
          <p:nvPr/>
        </p:nvGrpSpPr>
        <p:grpSpPr>
          <a:xfrm>
            <a:off x="2049872" y="1841145"/>
            <a:ext cx="636104" cy="298174"/>
            <a:chOff x="2117035" y="2415209"/>
            <a:chExt cx="636104" cy="298174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F82B0AF-6ED2-8474-5FA3-013592317C1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0562E9B-E787-E4BD-D54F-3D86B67584F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129900C-B97C-1E4F-B608-BA4103D763BD}"/>
              </a:ext>
            </a:extLst>
          </p:cNvPr>
          <p:cNvGrpSpPr/>
          <p:nvPr/>
        </p:nvGrpSpPr>
        <p:grpSpPr>
          <a:xfrm>
            <a:off x="1524000" y="1841144"/>
            <a:ext cx="636104" cy="298174"/>
            <a:chOff x="2117035" y="2415209"/>
            <a:chExt cx="636104" cy="29817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6C0120C-8205-11E7-BDE3-506F7D4E0D4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89FF370-92AC-AEC5-BE68-88D58212389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87" name="TextBox 1086">
            <a:extLst>
              <a:ext uri="{FF2B5EF4-FFF2-40B4-BE49-F238E27FC236}">
                <a16:creationId xmlns:a16="http://schemas.microsoft.com/office/drawing/2014/main" id="{8A8E53F4-AC54-AA3F-A71A-2C1B6E65B719}"/>
              </a:ext>
            </a:extLst>
          </p:cNvPr>
          <p:cNvSpPr txBox="1"/>
          <p:nvPr/>
        </p:nvSpPr>
        <p:spPr>
          <a:xfrm>
            <a:off x="4176079" y="123419"/>
            <a:ext cx="2889708" cy="367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Phagocytosis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5A850BCD-566D-7948-53D2-1472ED9CBF89}"/>
              </a:ext>
            </a:extLst>
          </p:cNvPr>
          <p:cNvGrpSpPr/>
          <p:nvPr/>
        </p:nvGrpSpPr>
        <p:grpSpPr>
          <a:xfrm>
            <a:off x="629428" y="4096957"/>
            <a:ext cx="4027616" cy="2381985"/>
            <a:chOff x="629428" y="4096957"/>
            <a:chExt cx="4027616" cy="2381985"/>
          </a:xfrm>
        </p:grpSpPr>
        <p:cxnSp>
          <p:nvCxnSpPr>
            <p:cNvPr id="1085" name="Straight Arrow Connector 1084">
              <a:extLst>
                <a:ext uri="{FF2B5EF4-FFF2-40B4-BE49-F238E27FC236}">
                  <a16:creationId xmlns:a16="http://schemas.microsoft.com/office/drawing/2014/main" id="{55A659B3-10A0-295B-04AE-B35D329621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8487" y="4096957"/>
              <a:ext cx="0" cy="140083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1" name="Rectangle: Rounded Corners 1040">
              <a:extLst>
                <a:ext uri="{FF2B5EF4-FFF2-40B4-BE49-F238E27FC236}">
                  <a16:creationId xmlns:a16="http://schemas.microsoft.com/office/drawing/2014/main" id="{42B1EECC-6555-AE16-A620-B5C5266CDA5B}"/>
                </a:ext>
              </a:extLst>
            </p:cNvPr>
            <p:cNvSpPr/>
            <p:nvPr/>
          </p:nvSpPr>
          <p:spPr>
            <a:xfrm>
              <a:off x="629428" y="5502877"/>
              <a:ext cx="4005036" cy="976065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5DA8E3ED-FF9E-A87C-E1CA-84333A433276}"/>
                </a:ext>
              </a:extLst>
            </p:cNvPr>
            <p:cNvSpPr txBox="1"/>
            <p:nvPr/>
          </p:nvSpPr>
          <p:spPr>
            <a:xfrm>
              <a:off x="652008" y="5548220"/>
              <a:ext cx="4005036" cy="9256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2:  Movement toward the pathogen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The phagocyte moves toward the pathogen by following chemical signals it releases.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C528D8C0-B6E3-88A8-6775-EAA0BBDB4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47" y="1724650"/>
            <a:ext cx="1602768" cy="24041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9B6EB55-E3F3-31FA-73BD-8742A1843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1711189" y="2189576"/>
            <a:ext cx="430863" cy="4575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574A4F7-1E45-8876-5279-B3B7A47B1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1878739" y="2848069"/>
            <a:ext cx="430863" cy="45757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A028466-3A49-C194-EEB0-AEF585133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2142052" y="2390485"/>
            <a:ext cx="430863" cy="45757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3B977CD-3341-E87E-D05E-231C76D64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470" y="2555132"/>
            <a:ext cx="1432179" cy="214826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986DD02-AF8C-A1D7-CBC2-D303A7CF9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3545149" y="3423274"/>
            <a:ext cx="430863" cy="45757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0746D54-E848-51A6-1910-38AA7F880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565" y="2001108"/>
            <a:ext cx="1744339" cy="2616510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2CF6C234-E93B-7748-224B-25B0781F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5868172" y="2994485"/>
            <a:ext cx="292386" cy="310514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B6F2FBD4-F7A2-FB73-7B97-24009D0221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787" y="2224422"/>
            <a:ext cx="1577350" cy="2366025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C05AFB7E-3923-8B47-CE3E-923E95D99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8028672" y="3137792"/>
            <a:ext cx="215104" cy="228440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C38240A9-9601-2E4D-2EAE-96495B24F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907" y="1939438"/>
            <a:ext cx="1432179" cy="2148268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087ED64E-3398-5B36-80E6-2B95D1679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32921" t="35898" r="61129" b="60305"/>
          <a:stretch>
            <a:fillRect/>
          </a:stretch>
        </p:blipFill>
        <p:spPr>
          <a:xfrm rot="4409741">
            <a:off x="10952659" y="2787517"/>
            <a:ext cx="245593" cy="24092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9DE84638-C973-93F7-7374-F11767144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32921" t="35898" r="61129" b="60305"/>
          <a:stretch>
            <a:fillRect/>
          </a:stretch>
        </p:blipFill>
        <p:spPr>
          <a:xfrm rot="652885">
            <a:off x="10668482" y="2993000"/>
            <a:ext cx="245593" cy="240928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A7386538-9163-F3C4-090F-90B313E8F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32921" t="35898" r="61129" b="60305"/>
          <a:stretch>
            <a:fillRect/>
          </a:stretch>
        </p:blipFill>
        <p:spPr>
          <a:xfrm rot="18623618">
            <a:off x="10621618" y="2707768"/>
            <a:ext cx="245593" cy="240928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5B5351F2-4144-F706-E070-A340DC5FB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32921" t="35898" r="61129" b="60305"/>
          <a:stretch>
            <a:fillRect/>
          </a:stretch>
        </p:blipFill>
        <p:spPr>
          <a:xfrm rot="19896094">
            <a:off x="10936910" y="3056311"/>
            <a:ext cx="245593" cy="240928"/>
          </a:xfrm>
          <a:prstGeom prst="rect">
            <a:avLst/>
          </a:prstGeom>
        </p:spPr>
      </p:pic>
      <p:sp>
        <p:nvSpPr>
          <p:cNvPr id="1038" name="Arrow: Right 1037">
            <a:extLst>
              <a:ext uri="{FF2B5EF4-FFF2-40B4-BE49-F238E27FC236}">
                <a16:creationId xmlns:a16="http://schemas.microsoft.com/office/drawing/2014/main" id="{B16468C2-8986-6C21-159C-D1B6323A06C4}"/>
              </a:ext>
            </a:extLst>
          </p:cNvPr>
          <p:cNvSpPr/>
          <p:nvPr/>
        </p:nvSpPr>
        <p:spPr>
          <a:xfrm rot="1718478">
            <a:off x="1581088" y="3412541"/>
            <a:ext cx="917263" cy="38870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9" name="Arrow: Right 1038">
            <a:extLst>
              <a:ext uri="{FF2B5EF4-FFF2-40B4-BE49-F238E27FC236}">
                <a16:creationId xmlns:a16="http://schemas.microsoft.com/office/drawing/2014/main" id="{2301F694-26F1-A8A0-5EAC-43853CF202E8}"/>
              </a:ext>
            </a:extLst>
          </p:cNvPr>
          <p:cNvSpPr/>
          <p:nvPr/>
        </p:nvSpPr>
        <p:spPr>
          <a:xfrm rot="1014927">
            <a:off x="6440188" y="3310602"/>
            <a:ext cx="760156" cy="37167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0" name="Arrow: Right 1039">
            <a:extLst>
              <a:ext uri="{FF2B5EF4-FFF2-40B4-BE49-F238E27FC236}">
                <a16:creationId xmlns:a16="http://schemas.microsoft.com/office/drawing/2014/main" id="{15225118-C84E-16F6-F519-F185B34E687F}"/>
              </a:ext>
            </a:extLst>
          </p:cNvPr>
          <p:cNvSpPr/>
          <p:nvPr/>
        </p:nvSpPr>
        <p:spPr>
          <a:xfrm rot="20341477">
            <a:off x="4018822" y="3359367"/>
            <a:ext cx="907694" cy="336568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3" name="Arrow: Right 1042">
            <a:extLst>
              <a:ext uri="{FF2B5EF4-FFF2-40B4-BE49-F238E27FC236}">
                <a16:creationId xmlns:a16="http://schemas.microsoft.com/office/drawing/2014/main" id="{1DB372F3-D04C-553E-806E-1E70459834E4}"/>
              </a:ext>
            </a:extLst>
          </p:cNvPr>
          <p:cNvSpPr/>
          <p:nvPr/>
        </p:nvSpPr>
        <p:spPr>
          <a:xfrm rot="20341477">
            <a:off x="8614999" y="2857105"/>
            <a:ext cx="923059" cy="348618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DCE89468-71F6-BD24-DDEC-056EC41DC7B5}"/>
              </a:ext>
            </a:extLst>
          </p:cNvPr>
          <p:cNvGrpSpPr/>
          <p:nvPr/>
        </p:nvGrpSpPr>
        <p:grpSpPr>
          <a:xfrm>
            <a:off x="12124798" y="4425482"/>
            <a:ext cx="636104" cy="298174"/>
            <a:chOff x="2117035" y="2415209"/>
            <a:chExt cx="636104" cy="298174"/>
          </a:xfrm>
        </p:grpSpPr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E5E6BEA5-5746-0F0B-B404-D95B8561F1D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C221CFA3-A95E-176B-932F-DC2D32FA5F69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36441206-555A-4BF0-3023-EF1171CBE846}"/>
              </a:ext>
            </a:extLst>
          </p:cNvPr>
          <p:cNvGrpSpPr/>
          <p:nvPr/>
        </p:nvGrpSpPr>
        <p:grpSpPr>
          <a:xfrm>
            <a:off x="11598926" y="4425481"/>
            <a:ext cx="636104" cy="298174"/>
            <a:chOff x="2117035" y="2415209"/>
            <a:chExt cx="636104" cy="298174"/>
          </a:xfrm>
        </p:grpSpPr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20A8B3B8-0003-5D4E-676F-661D227B077A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C1317C50-C60D-677D-5C1B-9C14DADFA6F5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109EB301-0183-224F-2B01-752A1AA3F72F}"/>
              </a:ext>
            </a:extLst>
          </p:cNvPr>
          <p:cNvGrpSpPr/>
          <p:nvPr/>
        </p:nvGrpSpPr>
        <p:grpSpPr>
          <a:xfrm>
            <a:off x="11086490" y="4425483"/>
            <a:ext cx="636104" cy="298174"/>
            <a:chOff x="2117035" y="2415209"/>
            <a:chExt cx="636104" cy="298174"/>
          </a:xfrm>
        </p:grpSpPr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D722C402-B863-E383-BADF-132C4EACEB4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5C52B17F-B922-0A8F-32DA-DCF8FF29924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9D72B8E2-3A45-A5B2-0D29-7685EEC03598}"/>
              </a:ext>
            </a:extLst>
          </p:cNvPr>
          <p:cNvGrpSpPr/>
          <p:nvPr/>
        </p:nvGrpSpPr>
        <p:grpSpPr>
          <a:xfrm>
            <a:off x="10550568" y="4425482"/>
            <a:ext cx="636104" cy="298174"/>
            <a:chOff x="2117035" y="2415209"/>
            <a:chExt cx="636104" cy="298174"/>
          </a:xfrm>
        </p:grpSpPr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2523D2AA-5CAD-9281-B204-4E8A9CEAE77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718293D1-79F0-0FFA-5EAA-5CC169B43240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14A73070-9851-0942-0DA1-6BDB5BD1FBCF}"/>
              </a:ext>
            </a:extLst>
          </p:cNvPr>
          <p:cNvGrpSpPr/>
          <p:nvPr/>
        </p:nvGrpSpPr>
        <p:grpSpPr>
          <a:xfrm>
            <a:off x="1096542" y="4436059"/>
            <a:ext cx="636104" cy="298174"/>
            <a:chOff x="2117035" y="2415209"/>
            <a:chExt cx="636104" cy="298174"/>
          </a:xfrm>
        </p:grpSpPr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1C495F04-D033-8F3D-F84B-8C0624EB3D8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6D036C88-8378-BDF1-6AF9-62F5C0A4722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D7F90294-BF73-0D91-9DDA-D25F84EBBE62}"/>
              </a:ext>
            </a:extLst>
          </p:cNvPr>
          <p:cNvGrpSpPr/>
          <p:nvPr/>
        </p:nvGrpSpPr>
        <p:grpSpPr>
          <a:xfrm>
            <a:off x="570670" y="4436058"/>
            <a:ext cx="636104" cy="298174"/>
            <a:chOff x="2117035" y="2415209"/>
            <a:chExt cx="636104" cy="298174"/>
          </a:xfrm>
        </p:grpSpPr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30768828-6552-3622-C5D4-5C04E13C4C7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CE953C63-04B5-0AAB-8C76-0E839082E74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7A41FD3-D9C4-6488-B7B3-BFBC985A7D85}"/>
              </a:ext>
            </a:extLst>
          </p:cNvPr>
          <p:cNvGrpSpPr/>
          <p:nvPr/>
        </p:nvGrpSpPr>
        <p:grpSpPr>
          <a:xfrm>
            <a:off x="58234" y="4436060"/>
            <a:ext cx="636104" cy="298174"/>
            <a:chOff x="2117035" y="2415209"/>
            <a:chExt cx="636104" cy="298174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648842A-032F-9AE3-A948-75BA18F3C18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A5BD424A-32DC-4A4D-4A62-9A37E387BD4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830550FF-EE7B-E2F7-DC28-7303DF6B5804}"/>
              </a:ext>
            </a:extLst>
          </p:cNvPr>
          <p:cNvGrpSpPr/>
          <p:nvPr/>
        </p:nvGrpSpPr>
        <p:grpSpPr>
          <a:xfrm>
            <a:off x="-477688" y="4436059"/>
            <a:ext cx="636104" cy="298174"/>
            <a:chOff x="2117035" y="2415209"/>
            <a:chExt cx="636104" cy="298174"/>
          </a:xfrm>
        </p:grpSpPr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BEAB2285-D98D-DFD7-9A95-4A47A3BDA4A1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9CB2D03A-7C70-8FD9-D111-A29ADF4B366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A33D307E-B3A8-A6BC-B484-9F3BCC696C02}"/>
              </a:ext>
            </a:extLst>
          </p:cNvPr>
          <p:cNvGrpSpPr/>
          <p:nvPr/>
        </p:nvGrpSpPr>
        <p:grpSpPr>
          <a:xfrm>
            <a:off x="1091694" y="1840639"/>
            <a:ext cx="636104" cy="298174"/>
            <a:chOff x="2117035" y="2415209"/>
            <a:chExt cx="636104" cy="298174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3B24D890-770F-808E-1969-B7275D44B0B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919C6D29-81E2-B925-B5DB-F084C5C4023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F3CE6072-CA53-850C-EF7C-00271F9C2355}"/>
              </a:ext>
            </a:extLst>
          </p:cNvPr>
          <p:cNvGrpSpPr/>
          <p:nvPr/>
        </p:nvGrpSpPr>
        <p:grpSpPr>
          <a:xfrm>
            <a:off x="565822" y="1840638"/>
            <a:ext cx="636104" cy="298174"/>
            <a:chOff x="2117035" y="2415209"/>
            <a:chExt cx="636104" cy="298174"/>
          </a:xfrm>
        </p:grpSpPr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8269ACE4-BE49-73AC-CEE3-D4DD941F285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B60508CA-5AF8-F596-857A-6FB1909A50F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9B67611E-2AD0-8DBE-178A-38020687A272}"/>
              </a:ext>
            </a:extLst>
          </p:cNvPr>
          <p:cNvGrpSpPr/>
          <p:nvPr/>
        </p:nvGrpSpPr>
        <p:grpSpPr>
          <a:xfrm>
            <a:off x="53386" y="1840640"/>
            <a:ext cx="636104" cy="298174"/>
            <a:chOff x="2117035" y="2415209"/>
            <a:chExt cx="636104" cy="298174"/>
          </a:xfrm>
        </p:grpSpPr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8DCBC810-F5CF-00C1-883C-75829812AD3C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2C48A798-7BEF-72D9-65C6-AA5C145FA26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C92728C9-FF73-A3DB-93C2-412C522390F4}"/>
              </a:ext>
            </a:extLst>
          </p:cNvPr>
          <p:cNvGrpSpPr/>
          <p:nvPr/>
        </p:nvGrpSpPr>
        <p:grpSpPr>
          <a:xfrm>
            <a:off x="-482536" y="1840639"/>
            <a:ext cx="636104" cy="298174"/>
            <a:chOff x="2117035" y="2415209"/>
            <a:chExt cx="636104" cy="298174"/>
          </a:xfrm>
        </p:grpSpPr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755D3A28-ACD0-6AFE-34DD-BD8ED965218A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2C564DF1-8D6B-49CF-004A-9A67EFA9BFCF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B01CC140-7DEE-B43B-68FE-D500569563DC}"/>
              </a:ext>
            </a:extLst>
          </p:cNvPr>
          <p:cNvGrpSpPr/>
          <p:nvPr/>
        </p:nvGrpSpPr>
        <p:grpSpPr>
          <a:xfrm>
            <a:off x="12163072" y="1852019"/>
            <a:ext cx="636104" cy="298174"/>
            <a:chOff x="2117035" y="2415209"/>
            <a:chExt cx="636104" cy="298174"/>
          </a:xfrm>
        </p:grpSpPr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5DC4C143-0561-975B-EAB0-F0F23760F86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5073D478-7E10-29CA-4516-4EE58F24A99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88A4F3BC-CB7F-9BC5-FDF3-95FFB5FC309E}"/>
              </a:ext>
            </a:extLst>
          </p:cNvPr>
          <p:cNvGrpSpPr/>
          <p:nvPr/>
        </p:nvGrpSpPr>
        <p:grpSpPr>
          <a:xfrm>
            <a:off x="11637200" y="1852018"/>
            <a:ext cx="636104" cy="298174"/>
            <a:chOff x="2117035" y="2415209"/>
            <a:chExt cx="636104" cy="298174"/>
          </a:xfrm>
        </p:grpSpPr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5E0E70AA-B30C-A999-CB43-B32B939E2CC1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A98E4AB3-B9BC-AF26-8041-775817B18E6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82468EC6-5F54-DA35-76EB-21B4AB83E9DB}"/>
              </a:ext>
            </a:extLst>
          </p:cNvPr>
          <p:cNvGrpSpPr/>
          <p:nvPr/>
        </p:nvGrpSpPr>
        <p:grpSpPr>
          <a:xfrm>
            <a:off x="11124764" y="1852020"/>
            <a:ext cx="636104" cy="298174"/>
            <a:chOff x="2117035" y="2415209"/>
            <a:chExt cx="636104" cy="298174"/>
          </a:xfrm>
        </p:grpSpPr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EB84DA80-21BC-905A-BC54-F32B821EE71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3F4F1BE7-62F3-B3A4-7BDD-C78FAA9274A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D11865C6-9571-DB47-3DF5-F0E13D3280A0}"/>
              </a:ext>
            </a:extLst>
          </p:cNvPr>
          <p:cNvGrpSpPr/>
          <p:nvPr/>
        </p:nvGrpSpPr>
        <p:grpSpPr>
          <a:xfrm>
            <a:off x="10588842" y="1852019"/>
            <a:ext cx="636104" cy="298174"/>
            <a:chOff x="2117035" y="2415209"/>
            <a:chExt cx="636104" cy="298174"/>
          </a:xfrm>
        </p:grpSpPr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E71D4B1A-9899-BFC6-3E83-D0521E3FC83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6F796857-8971-917E-EAE0-6102F98213D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DC4E3624-6D02-561E-AFA4-5C72E6350A26}"/>
              </a:ext>
            </a:extLst>
          </p:cNvPr>
          <p:cNvGrpSpPr/>
          <p:nvPr/>
        </p:nvGrpSpPr>
        <p:grpSpPr>
          <a:xfrm>
            <a:off x="213039" y="343856"/>
            <a:ext cx="3453791" cy="2275417"/>
            <a:chOff x="102351" y="177233"/>
            <a:chExt cx="3453791" cy="2275417"/>
          </a:xfrm>
        </p:grpSpPr>
        <p:sp>
          <p:nvSpPr>
            <p:cNvPr id="1045" name="Rectangle: Rounded Corners 1044">
              <a:extLst>
                <a:ext uri="{FF2B5EF4-FFF2-40B4-BE49-F238E27FC236}">
                  <a16:creationId xmlns:a16="http://schemas.microsoft.com/office/drawing/2014/main" id="{D30EC682-1EB5-97B4-35F6-C3D2B37C405B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TextBox 1045">
              <a:extLst>
                <a:ext uri="{FF2B5EF4-FFF2-40B4-BE49-F238E27FC236}">
                  <a16:creationId xmlns:a16="http://schemas.microsoft.com/office/drawing/2014/main" id="{45F85D6D-59B2-05E4-1D48-F3C4C2AB8C5B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1208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1:  Detection of the pathogen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A white blood cell (phagocyte) recognises harmful microorganisms such as bacteria in the body.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6" name="Straight Arrow Connector 1075">
              <a:extLst>
                <a:ext uri="{FF2B5EF4-FFF2-40B4-BE49-F238E27FC236}">
                  <a16:creationId xmlns:a16="http://schemas.microsoft.com/office/drawing/2014/main" id="{A8F3C031-AD24-E91F-AE45-65F77B659D28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21" y="1397693"/>
              <a:ext cx="0" cy="105495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5" name="Group 1114">
            <a:extLst>
              <a:ext uri="{FF2B5EF4-FFF2-40B4-BE49-F238E27FC236}">
                <a16:creationId xmlns:a16="http://schemas.microsoft.com/office/drawing/2014/main" id="{49ED0E36-9C72-C75D-8B1D-8F5EC23B0EC2}"/>
              </a:ext>
            </a:extLst>
          </p:cNvPr>
          <p:cNvGrpSpPr/>
          <p:nvPr/>
        </p:nvGrpSpPr>
        <p:grpSpPr>
          <a:xfrm>
            <a:off x="4593055" y="703842"/>
            <a:ext cx="3453791" cy="2275417"/>
            <a:chOff x="102351" y="177233"/>
            <a:chExt cx="3453791" cy="2275417"/>
          </a:xfrm>
        </p:grpSpPr>
        <p:sp>
          <p:nvSpPr>
            <p:cNvPr id="1116" name="Rectangle: Rounded Corners 1115">
              <a:extLst>
                <a:ext uri="{FF2B5EF4-FFF2-40B4-BE49-F238E27FC236}">
                  <a16:creationId xmlns:a16="http://schemas.microsoft.com/office/drawing/2014/main" id="{235CFC58-89FE-5361-6CC1-288AB7EDA5A1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TextBox 1116">
              <a:extLst>
                <a:ext uri="{FF2B5EF4-FFF2-40B4-BE49-F238E27FC236}">
                  <a16:creationId xmlns:a16="http://schemas.microsoft.com/office/drawing/2014/main" id="{5DC841C5-1478-11B3-82A6-A15BACEDE546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1208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3: Engulfing the pathogen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The phagocyte surrounds the pathogen with its cell membrane and traps it inside a sac called a phagosome.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8" name="Straight Arrow Connector 1117">
              <a:extLst>
                <a:ext uri="{FF2B5EF4-FFF2-40B4-BE49-F238E27FC236}">
                  <a16:creationId xmlns:a16="http://schemas.microsoft.com/office/drawing/2014/main" id="{18B2DC26-23A5-FE36-0113-3FB5EF19FF78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21" y="1397693"/>
              <a:ext cx="0" cy="105495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6DDF480B-6C16-53B5-1DD4-C12E8FD75A49}"/>
              </a:ext>
            </a:extLst>
          </p:cNvPr>
          <p:cNvGrpSpPr/>
          <p:nvPr/>
        </p:nvGrpSpPr>
        <p:grpSpPr>
          <a:xfrm>
            <a:off x="4838913" y="3601014"/>
            <a:ext cx="4018203" cy="2327890"/>
            <a:chOff x="652008" y="4203967"/>
            <a:chExt cx="4018203" cy="2327890"/>
          </a:xfrm>
        </p:grpSpPr>
        <p:cxnSp>
          <p:nvCxnSpPr>
            <p:cNvPr id="1120" name="Straight Arrow Connector 1119">
              <a:extLst>
                <a:ext uri="{FF2B5EF4-FFF2-40B4-BE49-F238E27FC236}">
                  <a16:creationId xmlns:a16="http://schemas.microsoft.com/office/drawing/2014/main" id="{D58F9FCF-4F61-5AC6-6894-6BC046FFD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7557" y="4203967"/>
              <a:ext cx="0" cy="140083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1" name="Rectangle: Rounded Corners 1120">
              <a:extLst>
                <a:ext uri="{FF2B5EF4-FFF2-40B4-BE49-F238E27FC236}">
                  <a16:creationId xmlns:a16="http://schemas.microsoft.com/office/drawing/2014/main" id="{3144DAF8-82F7-76C9-3439-7558FBBF3F89}"/>
                </a:ext>
              </a:extLst>
            </p:cNvPr>
            <p:cNvSpPr/>
            <p:nvPr/>
          </p:nvSpPr>
          <p:spPr>
            <a:xfrm>
              <a:off x="665175" y="5555792"/>
              <a:ext cx="4005036" cy="976065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TextBox 1121">
              <a:extLst>
                <a:ext uri="{FF2B5EF4-FFF2-40B4-BE49-F238E27FC236}">
                  <a16:creationId xmlns:a16="http://schemas.microsoft.com/office/drawing/2014/main" id="{B07BBF02-E538-591B-6A6C-3AA69FC027E7}"/>
                </a:ext>
              </a:extLst>
            </p:cNvPr>
            <p:cNvSpPr txBox="1"/>
            <p:nvPr/>
          </p:nvSpPr>
          <p:spPr>
            <a:xfrm>
              <a:off x="652008" y="5548220"/>
              <a:ext cx="4005036" cy="9256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4:  Digestion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Enzymes are released into the phagosome, breaking down and destroying the pathogen.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136E6B9D-A404-60EC-6A6C-CB9CC600397F}"/>
              </a:ext>
            </a:extLst>
          </p:cNvPr>
          <p:cNvGrpSpPr/>
          <p:nvPr/>
        </p:nvGrpSpPr>
        <p:grpSpPr>
          <a:xfrm>
            <a:off x="9226591" y="3847246"/>
            <a:ext cx="2846363" cy="2288462"/>
            <a:chOff x="102351" y="-854847"/>
            <a:chExt cx="3453791" cy="2288462"/>
          </a:xfrm>
        </p:grpSpPr>
        <p:sp>
          <p:nvSpPr>
            <p:cNvPr id="1124" name="Rectangle: Rounded Corners 1123">
              <a:extLst>
                <a:ext uri="{FF2B5EF4-FFF2-40B4-BE49-F238E27FC236}">
                  <a16:creationId xmlns:a16="http://schemas.microsoft.com/office/drawing/2014/main" id="{A50529CC-FAE7-2056-E09B-CB685F5BFAC5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TextBox 1124">
              <a:extLst>
                <a:ext uri="{FF2B5EF4-FFF2-40B4-BE49-F238E27FC236}">
                  <a16:creationId xmlns:a16="http://schemas.microsoft.com/office/drawing/2014/main" id="{F192D963-D295-2E7E-7C5B-C0F6F7091F53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1208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5:  Removal of waste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Any harmless waste products are removed from the cell, helping prevent further infection.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6" name="Straight Arrow Connector 1125">
              <a:extLst>
                <a:ext uri="{FF2B5EF4-FFF2-40B4-BE49-F238E27FC236}">
                  <a16:creationId xmlns:a16="http://schemas.microsoft.com/office/drawing/2014/main" id="{31DDF9D9-CA67-ADF9-1A80-04429C46B8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4368" y="-854847"/>
              <a:ext cx="0" cy="10020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94B0DDD-F759-33C2-2EA6-0594FBD07901}"/>
              </a:ext>
            </a:extLst>
          </p:cNvPr>
          <p:cNvGrpSpPr/>
          <p:nvPr/>
        </p:nvGrpSpPr>
        <p:grpSpPr>
          <a:xfrm>
            <a:off x="8583185" y="251140"/>
            <a:ext cx="3453791" cy="739952"/>
            <a:chOff x="102351" y="177233"/>
            <a:chExt cx="3453791" cy="12563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CB06CB0-2707-2562-4ED9-FCA0C7339C79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0790DC-9197-4668-B7B1-89FD2AE92225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642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1:  How does the phagocyte recognise the pathogen?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A1966E4-6420-84D0-02F4-8B92F4BF2F7C}"/>
              </a:ext>
            </a:extLst>
          </p:cNvPr>
          <p:cNvGrpSpPr/>
          <p:nvPr/>
        </p:nvGrpSpPr>
        <p:grpSpPr>
          <a:xfrm>
            <a:off x="8583185" y="261780"/>
            <a:ext cx="3453791" cy="739952"/>
            <a:chOff x="102351" y="177233"/>
            <a:chExt cx="3453791" cy="1256382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A532E3-DCD0-768E-28B6-1AD5A8E3544E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DE135E4-6E5D-DF1A-DAE8-A8825DD11150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1090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Aptos" panose="02110004020202020204"/>
                </a:rPr>
                <a:t>2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  How does the phagocyte recognise the pathogen?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7831E9-343F-9E43-4C38-EEA7DCA9EF84}"/>
              </a:ext>
            </a:extLst>
          </p:cNvPr>
          <p:cNvGrpSpPr/>
          <p:nvPr/>
        </p:nvGrpSpPr>
        <p:grpSpPr>
          <a:xfrm>
            <a:off x="8583185" y="261780"/>
            <a:ext cx="3453791" cy="739952"/>
            <a:chOff x="102351" y="177233"/>
            <a:chExt cx="3453791" cy="125638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61DB0F42-5083-E13D-8D13-A4796D1BF05A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C2F952-4E64-1CDC-7664-CFDC30D576DB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1090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Aptos" panose="02110004020202020204"/>
                </a:rPr>
                <a:t>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  What happens as the phagocyte engulfs the pathogen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41EB1D4-B0C9-C573-D468-69E2BF20B26C}"/>
              </a:ext>
            </a:extLst>
          </p:cNvPr>
          <p:cNvGrpSpPr/>
          <p:nvPr/>
        </p:nvGrpSpPr>
        <p:grpSpPr>
          <a:xfrm>
            <a:off x="8583185" y="246721"/>
            <a:ext cx="3453791" cy="739952"/>
            <a:chOff x="102351" y="177233"/>
            <a:chExt cx="3453791" cy="1256382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EC0A97DB-D92D-5AFB-C642-6976E352F06B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573EFF6-2F4E-5C91-9DEE-A5B0E00E5248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1090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Aptos" panose="02110004020202020204"/>
                </a:rPr>
                <a:t>4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  How does the phagocyte break down the pathogen?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C16672F-7066-709E-39CA-D6638BEAD6BA}"/>
              </a:ext>
            </a:extLst>
          </p:cNvPr>
          <p:cNvGrpSpPr/>
          <p:nvPr/>
        </p:nvGrpSpPr>
        <p:grpSpPr>
          <a:xfrm>
            <a:off x="8583185" y="223167"/>
            <a:ext cx="3453791" cy="1254694"/>
            <a:chOff x="102351" y="177233"/>
            <a:chExt cx="3453791" cy="1583331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C59F2389-3B94-E7B9-5241-F0FD5CCC27F5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334B44B-B3F4-C060-CC3D-F0E5BE8213BE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1571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Aptos" panose="02110004020202020204"/>
                </a:rPr>
                <a:t>5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  Once the pathogen has been broken down, what happens to what’s left over?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6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06EB5-0D54-DE59-0AEF-1D688284F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>
            <a:extLst>
              <a:ext uri="{FF2B5EF4-FFF2-40B4-BE49-F238E27FC236}">
                <a16:creationId xmlns:a16="http://schemas.microsoft.com/office/drawing/2014/main" id="{65FB4D49-496B-6E90-6E4F-B21DB39F3ADD}"/>
              </a:ext>
            </a:extLst>
          </p:cNvPr>
          <p:cNvSpPr/>
          <p:nvPr/>
        </p:nvSpPr>
        <p:spPr>
          <a:xfrm rot="10800000">
            <a:off x="-1" y="4476606"/>
            <a:ext cx="12192000" cy="266117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EB79C9C3-584C-C9FA-41BC-7382937C573D}"/>
              </a:ext>
            </a:extLst>
          </p:cNvPr>
          <p:cNvSpPr/>
          <p:nvPr/>
        </p:nvSpPr>
        <p:spPr>
          <a:xfrm rot="10800000">
            <a:off x="0" y="-84059"/>
            <a:ext cx="12191998" cy="206240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C50F023D-A94A-383D-F4FC-A68E95620295}"/>
              </a:ext>
            </a:extLst>
          </p:cNvPr>
          <p:cNvSpPr/>
          <p:nvPr/>
        </p:nvSpPr>
        <p:spPr>
          <a:xfrm rot="10800000">
            <a:off x="-3" y="2001108"/>
            <a:ext cx="12191996" cy="253041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AB7E97-9160-29B3-7464-43EA906DB711}"/>
              </a:ext>
            </a:extLst>
          </p:cNvPr>
          <p:cNvGrpSpPr/>
          <p:nvPr/>
        </p:nvGrpSpPr>
        <p:grpSpPr>
          <a:xfrm>
            <a:off x="9981179" y="4437105"/>
            <a:ext cx="636104" cy="298174"/>
            <a:chOff x="2117035" y="2415209"/>
            <a:chExt cx="636104" cy="29817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2ED598-554E-EC73-C6DA-F1DAF802DB5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7A85E8-73C7-4494-AA53-FBDE6B49BDE9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0E477A-8698-ACA4-28B1-EA332540D329}"/>
              </a:ext>
            </a:extLst>
          </p:cNvPr>
          <p:cNvGrpSpPr/>
          <p:nvPr/>
        </p:nvGrpSpPr>
        <p:grpSpPr>
          <a:xfrm>
            <a:off x="9455307" y="4437104"/>
            <a:ext cx="636104" cy="298174"/>
            <a:chOff x="2117035" y="2415209"/>
            <a:chExt cx="636104" cy="298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904EDF-D588-84F9-A4C4-35B0292D572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A6C481-5A39-6005-8AD6-EAD97AD3A33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DE20C-1FC2-C98A-A86C-9863B003405C}"/>
              </a:ext>
            </a:extLst>
          </p:cNvPr>
          <p:cNvGrpSpPr/>
          <p:nvPr/>
        </p:nvGrpSpPr>
        <p:grpSpPr>
          <a:xfrm>
            <a:off x="8942871" y="4437106"/>
            <a:ext cx="636104" cy="298174"/>
            <a:chOff x="2117035" y="2415209"/>
            <a:chExt cx="636104" cy="2981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88A156A-0A13-2573-927E-6D7414CAAC21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FB9203-0ACD-C408-DC48-043F37797C4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4FAAED-F968-65E1-6221-D56E2394C8D5}"/>
              </a:ext>
            </a:extLst>
          </p:cNvPr>
          <p:cNvGrpSpPr/>
          <p:nvPr/>
        </p:nvGrpSpPr>
        <p:grpSpPr>
          <a:xfrm>
            <a:off x="8406949" y="4437105"/>
            <a:ext cx="636104" cy="298174"/>
            <a:chOff x="2117035" y="2415209"/>
            <a:chExt cx="636104" cy="2981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6C7509A-D30D-AD04-BF3F-D11C82F84F7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AF368B-3AB3-F8FB-73BC-6EC9B4CAADB7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1FEB4D-5C6C-94A5-2936-31796B0A6329}"/>
              </a:ext>
            </a:extLst>
          </p:cNvPr>
          <p:cNvGrpSpPr/>
          <p:nvPr/>
        </p:nvGrpSpPr>
        <p:grpSpPr>
          <a:xfrm>
            <a:off x="7881077" y="4437104"/>
            <a:ext cx="636104" cy="298174"/>
            <a:chOff x="2117035" y="2415209"/>
            <a:chExt cx="636104" cy="2981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86721E-9A5A-F9B4-83F6-3656FA3A049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41552A-4EB3-6D01-6F00-28A28703485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674658-CCC9-F9DE-9B19-8948B594DE33}"/>
              </a:ext>
            </a:extLst>
          </p:cNvPr>
          <p:cNvGrpSpPr/>
          <p:nvPr/>
        </p:nvGrpSpPr>
        <p:grpSpPr>
          <a:xfrm>
            <a:off x="7354646" y="4437106"/>
            <a:ext cx="636104" cy="298174"/>
            <a:chOff x="2117035" y="2415209"/>
            <a:chExt cx="636104" cy="2981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0CAFBC-B377-EEEF-CEEB-D52760074FE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76A0E09-EA41-8133-1DBC-42828D6AECC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90F51C-8B95-6B31-CE3F-A91FE04BB9CB}"/>
              </a:ext>
            </a:extLst>
          </p:cNvPr>
          <p:cNvGrpSpPr/>
          <p:nvPr/>
        </p:nvGrpSpPr>
        <p:grpSpPr>
          <a:xfrm>
            <a:off x="6818724" y="4437105"/>
            <a:ext cx="636104" cy="298174"/>
            <a:chOff x="2117035" y="2415209"/>
            <a:chExt cx="636104" cy="29817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958B0A-93CF-9346-93CF-1AEBA161971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0B8212-657D-B6C0-BC94-30C14B555AB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DDA393-B323-213F-3BD7-85535608BE4D}"/>
              </a:ext>
            </a:extLst>
          </p:cNvPr>
          <p:cNvGrpSpPr/>
          <p:nvPr/>
        </p:nvGrpSpPr>
        <p:grpSpPr>
          <a:xfrm>
            <a:off x="6292852" y="4437104"/>
            <a:ext cx="636104" cy="298174"/>
            <a:chOff x="2117035" y="2415209"/>
            <a:chExt cx="636104" cy="29817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1B858E7-CE35-2ED9-BD41-6417DF90107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DC61D0-BE87-4731-689C-BE04D4B798C7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5730CE-2DDB-CCD5-73BA-A07DD7E1162D}"/>
              </a:ext>
            </a:extLst>
          </p:cNvPr>
          <p:cNvGrpSpPr/>
          <p:nvPr/>
        </p:nvGrpSpPr>
        <p:grpSpPr>
          <a:xfrm>
            <a:off x="5780416" y="4437106"/>
            <a:ext cx="636104" cy="298174"/>
            <a:chOff x="2117035" y="2415209"/>
            <a:chExt cx="636104" cy="2981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B9477EB-3F23-814E-6DC3-A6AD555E6A5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24C0BD-D2E1-ABB4-22A7-D8A13A43E5F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1EF985-9875-4FCD-2647-4E4F17AF551D}"/>
              </a:ext>
            </a:extLst>
          </p:cNvPr>
          <p:cNvGrpSpPr/>
          <p:nvPr/>
        </p:nvGrpSpPr>
        <p:grpSpPr>
          <a:xfrm>
            <a:off x="5244494" y="4437105"/>
            <a:ext cx="636104" cy="298174"/>
            <a:chOff x="2117035" y="2415209"/>
            <a:chExt cx="636104" cy="29817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AA41F4F-E1A7-9DD2-8D67-3E2F7CF2F3C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FD9BECE-F7FC-8048-2F8E-C67F87BCC96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CA95CC-8D2C-C293-9056-3AD575BEC49E}"/>
              </a:ext>
            </a:extLst>
          </p:cNvPr>
          <p:cNvGrpSpPr/>
          <p:nvPr/>
        </p:nvGrpSpPr>
        <p:grpSpPr>
          <a:xfrm>
            <a:off x="4718622" y="4437104"/>
            <a:ext cx="636104" cy="298174"/>
            <a:chOff x="2117035" y="2415209"/>
            <a:chExt cx="636104" cy="29817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632FED8-50D5-604A-0686-57BEC239875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381A02C-CC9F-C464-CCE0-145556291920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40E774-B883-F1C2-08BB-D63181EA89B2}"/>
              </a:ext>
            </a:extLst>
          </p:cNvPr>
          <p:cNvGrpSpPr/>
          <p:nvPr/>
        </p:nvGrpSpPr>
        <p:grpSpPr>
          <a:xfrm>
            <a:off x="4160024" y="4425809"/>
            <a:ext cx="636104" cy="298174"/>
            <a:chOff x="2117035" y="2415209"/>
            <a:chExt cx="636104" cy="29817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38911A8-BEB4-C960-62A5-AFBB461D91F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E7A108D-9DEA-3343-F34D-32020EA01E35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395F5D-8C05-DB4A-E47B-B8EB3671D8F4}"/>
              </a:ext>
            </a:extLst>
          </p:cNvPr>
          <p:cNvGrpSpPr/>
          <p:nvPr/>
        </p:nvGrpSpPr>
        <p:grpSpPr>
          <a:xfrm>
            <a:off x="3624102" y="4425808"/>
            <a:ext cx="636104" cy="298174"/>
            <a:chOff x="2117035" y="2415209"/>
            <a:chExt cx="636104" cy="2981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95651E4-18DC-F60E-C91C-28EF011A79E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B17D2A-0F26-9DFF-F8A7-D3C39F85342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4DDB23-590F-BC8C-89FC-FCF6762B7EA9}"/>
              </a:ext>
            </a:extLst>
          </p:cNvPr>
          <p:cNvGrpSpPr/>
          <p:nvPr/>
        </p:nvGrpSpPr>
        <p:grpSpPr>
          <a:xfrm>
            <a:off x="3098230" y="4425807"/>
            <a:ext cx="636104" cy="298174"/>
            <a:chOff x="2117035" y="2415209"/>
            <a:chExt cx="636104" cy="29817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42D5B4-44D3-57B6-E37B-940B4C8D293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B78346-6645-A9AE-4EAD-F70C40C52390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2A0A7F-826A-4308-6A57-6435796D920D}"/>
              </a:ext>
            </a:extLst>
          </p:cNvPr>
          <p:cNvGrpSpPr/>
          <p:nvPr/>
        </p:nvGrpSpPr>
        <p:grpSpPr>
          <a:xfrm>
            <a:off x="2585794" y="4425809"/>
            <a:ext cx="636104" cy="298174"/>
            <a:chOff x="2117035" y="2415209"/>
            <a:chExt cx="636104" cy="29817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09AFD07-560D-6F76-214F-C0068FF2022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053D211-9B4B-B013-7D13-B7C4AA384B7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10F10E4-1B87-5FB0-FE91-8A385B3F31C7}"/>
              </a:ext>
            </a:extLst>
          </p:cNvPr>
          <p:cNvGrpSpPr/>
          <p:nvPr/>
        </p:nvGrpSpPr>
        <p:grpSpPr>
          <a:xfrm>
            <a:off x="2049872" y="4425808"/>
            <a:ext cx="636104" cy="298174"/>
            <a:chOff x="2117035" y="2415209"/>
            <a:chExt cx="636104" cy="29817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410C766-A53B-7857-986B-FF4E023DFCC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7B4A513-F9C9-BB31-27D4-C52A8C30A1C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CE9946-8D1A-E950-E4D4-57616CF5D47D}"/>
              </a:ext>
            </a:extLst>
          </p:cNvPr>
          <p:cNvGrpSpPr/>
          <p:nvPr/>
        </p:nvGrpSpPr>
        <p:grpSpPr>
          <a:xfrm>
            <a:off x="1524000" y="4425807"/>
            <a:ext cx="636104" cy="298174"/>
            <a:chOff x="2117035" y="2415209"/>
            <a:chExt cx="636104" cy="29817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1B9A4F4-5AD8-5D2C-2F9F-94FE45F43BB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39A8AEE-ECD5-E893-E50D-BE48DC9681E5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C4FF9A4-9019-50CD-E2E6-C93D688A3FCA}"/>
              </a:ext>
            </a:extLst>
          </p:cNvPr>
          <p:cNvGrpSpPr/>
          <p:nvPr/>
        </p:nvGrpSpPr>
        <p:grpSpPr>
          <a:xfrm>
            <a:off x="9981179" y="1852442"/>
            <a:ext cx="636104" cy="298174"/>
            <a:chOff x="2117035" y="2415209"/>
            <a:chExt cx="636104" cy="298174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CAAC5B6-A823-C004-9E1D-5BB6564A3FCC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65544E4-6AA4-8F6F-0C2F-43124A1C354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07516D6-FBC6-0118-7543-89D63EE9ECFF}"/>
              </a:ext>
            </a:extLst>
          </p:cNvPr>
          <p:cNvGrpSpPr/>
          <p:nvPr/>
        </p:nvGrpSpPr>
        <p:grpSpPr>
          <a:xfrm>
            <a:off x="9455307" y="1852441"/>
            <a:ext cx="636104" cy="298174"/>
            <a:chOff x="2117035" y="2415209"/>
            <a:chExt cx="636104" cy="29817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7D17DC5-FF12-54ED-4CB5-EE9D282314A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5D52390-249C-0B37-06AD-7FC4E446A30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4BAF48D-9661-D243-5169-3A0E2AF28F6E}"/>
              </a:ext>
            </a:extLst>
          </p:cNvPr>
          <p:cNvGrpSpPr/>
          <p:nvPr/>
        </p:nvGrpSpPr>
        <p:grpSpPr>
          <a:xfrm>
            <a:off x="8942871" y="1852443"/>
            <a:ext cx="636104" cy="298174"/>
            <a:chOff x="2117035" y="2415209"/>
            <a:chExt cx="636104" cy="29817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4B0A92D-0A2E-CC44-7166-9D8EEDE5A2D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5019D88-CD4F-8139-44B1-66D1B7E251D9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D59EB37-0399-9169-B322-E1EC09F2A3BB}"/>
              </a:ext>
            </a:extLst>
          </p:cNvPr>
          <p:cNvGrpSpPr/>
          <p:nvPr/>
        </p:nvGrpSpPr>
        <p:grpSpPr>
          <a:xfrm>
            <a:off x="8406949" y="1852442"/>
            <a:ext cx="636104" cy="298174"/>
            <a:chOff x="2117035" y="2415209"/>
            <a:chExt cx="636104" cy="2981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3277212-02C9-7560-F7B6-669E17F8A28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E4F5EBA-FBA9-26A0-80E0-F2B716C4BE0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3D7ABA4-F64B-7787-9169-ADEA816400B2}"/>
              </a:ext>
            </a:extLst>
          </p:cNvPr>
          <p:cNvGrpSpPr/>
          <p:nvPr/>
        </p:nvGrpSpPr>
        <p:grpSpPr>
          <a:xfrm>
            <a:off x="7881077" y="1852441"/>
            <a:ext cx="636104" cy="298174"/>
            <a:chOff x="2117035" y="2415209"/>
            <a:chExt cx="636104" cy="298174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ACD6812-28B2-61E8-5A4F-59F6A431A45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B717352-5FE2-1B9B-3B66-5236FE08CCF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09478C4-82E0-04F4-15CB-A2FB5020C721}"/>
              </a:ext>
            </a:extLst>
          </p:cNvPr>
          <p:cNvGrpSpPr/>
          <p:nvPr/>
        </p:nvGrpSpPr>
        <p:grpSpPr>
          <a:xfrm>
            <a:off x="7354646" y="1852443"/>
            <a:ext cx="636104" cy="298174"/>
            <a:chOff x="2117035" y="2415209"/>
            <a:chExt cx="636104" cy="29817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B1BAB6C-AB42-52C3-D95F-B974943381A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24AA9BC-2A10-D8F9-994C-E33C75C51CF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8E23256-9DB6-CC40-B4BA-63E12E3EABE3}"/>
              </a:ext>
            </a:extLst>
          </p:cNvPr>
          <p:cNvGrpSpPr/>
          <p:nvPr/>
        </p:nvGrpSpPr>
        <p:grpSpPr>
          <a:xfrm>
            <a:off x="6818724" y="1852442"/>
            <a:ext cx="636104" cy="298174"/>
            <a:chOff x="2117035" y="2415209"/>
            <a:chExt cx="636104" cy="29817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446DB6A-329A-4E20-584A-1808731C50B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42E5EEE-56E2-81B1-FD6C-EDCD1624900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472C1A1-3485-58BD-841E-6D631EC4BF0D}"/>
              </a:ext>
            </a:extLst>
          </p:cNvPr>
          <p:cNvGrpSpPr/>
          <p:nvPr/>
        </p:nvGrpSpPr>
        <p:grpSpPr>
          <a:xfrm>
            <a:off x="6292852" y="1852441"/>
            <a:ext cx="636104" cy="298174"/>
            <a:chOff x="2117035" y="2415209"/>
            <a:chExt cx="636104" cy="298174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023D737-F0D5-283B-3597-BE4C4A2EA1A3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2D4BFD8-3B2E-2996-D523-7DD7BA9E4EC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9AAB36C-B73C-3B07-C8F0-BCC757D0B249}"/>
              </a:ext>
            </a:extLst>
          </p:cNvPr>
          <p:cNvGrpSpPr/>
          <p:nvPr/>
        </p:nvGrpSpPr>
        <p:grpSpPr>
          <a:xfrm>
            <a:off x="5780416" y="1852443"/>
            <a:ext cx="636104" cy="298174"/>
            <a:chOff x="2117035" y="2415209"/>
            <a:chExt cx="636104" cy="298174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3E6DEB9-3400-F4A9-F3D8-C1463AD72113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07EAB67-D14B-9D1C-85FF-3CB5F98449C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B3956E6-DC31-09E9-B893-B4806935D99A}"/>
              </a:ext>
            </a:extLst>
          </p:cNvPr>
          <p:cNvGrpSpPr/>
          <p:nvPr/>
        </p:nvGrpSpPr>
        <p:grpSpPr>
          <a:xfrm>
            <a:off x="5244494" y="1852442"/>
            <a:ext cx="636104" cy="298174"/>
            <a:chOff x="2117035" y="2415209"/>
            <a:chExt cx="636104" cy="298174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121B838-D4CE-8401-33E2-ADDCD232635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9DA5DF0-031C-27C5-D2B4-00E8CE0DAA62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8D06E85-4A71-E251-4CA2-3A1E126CA215}"/>
              </a:ext>
            </a:extLst>
          </p:cNvPr>
          <p:cNvGrpSpPr/>
          <p:nvPr/>
        </p:nvGrpSpPr>
        <p:grpSpPr>
          <a:xfrm>
            <a:off x="4718622" y="1852441"/>
            <a:ext cx="636104" cy="298174"/>
            <a:chOff x="2117035" y="2415209"/>
            <a:chExt cx="636104" cy="29817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04693C1-0022-D24C-3677-E1DA477AE27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B1A5D98-B10E-485B-7EDD-F00E7845CB5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85F7F25-B2C0-A53B-7DE2-4F2594519F87}"/>
              </a:ext>
            </a:extLst>
          </p:cNvPr>
          <p:cNvGrpSpPr/>
          <p:nvPr/>
        </p:nvGrpSpPr>
        <p:grpSpPr>
          <a:xfrm>
            <a:off x="4160024" y="1841146"/>
            <a:ext cx="636104" cy="298174"/>
            <a:chOff x="2117035" y="2415209"/>
            <a:chExt cx="636104" cy="29817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6004475-2CC4-633D-B606-B29BA3BE343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58E5D89-40FB-0426-AF47-A84330C41DB0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B940B5C-8092-2714-D9D5-5E7B15DCF503}"/>
              </a:ext>
            </a:extLst>
          </p:cNvPr>
          <p:cNvGrpSpPr/>
          <p:nvPr/>
        </p:nvGrpSpPr>
        <p:grpSpPr>
          <a:xfrm>
            <a:off x="3624102" y="1841145"/>
            <a:ext cx="636104" cy="298174"/>
            <a:chOff x="2117035" y="2415209"/>
            <a:chExt cx="636104" cy="298174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CA9EFB2-957A-B015-C5EC-9BFD5283B8D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1D7B83A-1E0F-44FD-2A30-DDBBA811B47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16DB436-4B68-E580-CF52-279D00C23B96}"/>
              </a:ext>
            </a:extLst>
          </p:cNvPr>
          <p:cNvGrpSpPr/>
          <p:nvPr/>
        </p:nvGrpSpPr>
        <p:grpSpPr>
          <a:xfrm>
            <a:off x="3098230" y="1841144"/>
            <a:ext cx="636104" cy="298174"/>
            <a:chOff x="2117035" y="2415209"/>
            <a:chExt cx="636104" cy="298174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08DF499-D679-5CA6-3641-8AE7FD9827A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1B8B19A-0282-8EDE-6997-4A00494C64E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D242D54-AFFE-72A6-F269-08A49B65E6BC}"/>
              </a:ext>
            </a:extLst>
          </p:cNvPr>
          <p:cNvGrpSpPr/>
          <p:nvPr/>
        </p:nvGrpSpPr>
        <p:grpSpPr>
          <a:xfrm>
            <a:off x="2585794" y="1841146"/>
            <a:ext cx="636104" cy="298174"/>
            <a:chOff x="2117035" y="2415209"/>
            <a:chExt cx="636104" cy="298174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65229CB-12E8-2F01-3BAB-584C4266B92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6D4E750-7CD3-A263-B9DC-9134A1EBCC1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E1C70DC-6824-0133-2BB8-C005144D446B}"/>
              </a:ext>
            </a:extLst>
          </p:cNvPr>
          <p:cNvGrpSpPr/>
          <p:nvPr/>
        </p:nvGrpSpPr>
        <p:grpSpPr>
          <a:xfrm>
            <a:off x="2049872" y="1841145"/>
            <a:ext cx="636104" cy="298174"/>
            <a:chOff x="2117035" y="2415209"/>
            <a:chExt cx="636104" cy="298174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A648296-BBC0-3EEF-A4FC-2C89215B4D81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56B27D1-14AF-1CFF-8C6A-366F5D3E103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2A18D44-3B9F-3CA1-4BBE-97072ED12ABE}"/>
              </a:ext>
            </a:extLst>
          </p:cNvPr>
          <p:cNvGrpSpPr/>
          <p:nvPr/>
        </p:nvGrpSpPr>
        <p:grpSpPr>
          <a:xfrm>
            <a:off x="1524000" y="1841144"/>
            <a:ext cx="636104" cy="298174"/>
            <a:chOff x="2117035" y="2415209"/>
            <a:chExt cx="636104" cy="29817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88AF5E3-4511-3E6E-8A5C-D700B214CE2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1821829-61F6-B877-7BFF-80A7F7E9302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87" name="TextBox 1086">
            <a:extLst>
              <a:ext uri="{FF2B5EF4-FFF2-40B4-BE49-F238E27FC236}">
                <a16:creationId xmlns:a16="http://schemas.microsoft.com/office/drawing/2014/main" id="{2D354A09-5C22-4207-6724-3099F5A88CD2}"/>
              </a:ext>
            </a:extLst>
          </p:cNvPr>
          <p:cNvSpPr txBox="1"/>
          <p:nvPr/>
        </p:nvSpPr>
        <p:spPr>
          <a:xfrm>
            <a:off x="4176079" y="123419"/>
            <a:ext cx="2889708" cy="367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Phagocytosis</a:t>
            </a:r>
            <a:endParaRPr lang="en-GB" b="1" kern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3D5C6CB8-5680-B388-1476-FD938AD38E65}"/>
              </a:ext>
            </a:extLst>
          </p:cNvPr>
          <p:cNvGrpSpPr/>
          <p:nvPr/>
        </p:nvGrpSpPr>
        <p:grpSpPr>
          <a:xfrm>
            <a:off x="629428" y="4096957"/>
            <a:ext cx="3852327" cy="2661173"/>
            <a:chOff x="629428" y="4096957"/>
            <a:chExt cx="4041382" cy="2381986"/>
          </a:xfrm>
        </p:grpSpPr>
        <p:cxnSp>
          <p:nvCxnSpPr>
            <p:cNvPr id="1085" name="Straight Arrow Connector 1084">
              <a:extLst>
                <a:ext uri="{FF2B5EF4-FFF2-40B4-BE49-F238E27FC236}">
                  <a16:creationId xmlns:a16="http://schemas.microsoft.com/office/drawing/2014/main" id="{8FC60428-C6DF-EDB4-D17B-F75E52A66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8487" y="4096957"/>
              <a:ext cx="0" cy="140083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1" name="Rectangle: Rounded Corners 1040">
              <a:extLst>
                <a:ext uri="{FF2B5EF4-FFF2-40B4-BE49-F238E27FC236}">
                  <a16:creationId xmlns:a16="http://schemas.microsoft.com/office/drawing/2014/main" id="{B9E99119-7CE3-1CBB-9D6F-8A480D157000}"/>
                </a:ext>
              </a:extLst>
            </p:cNvPr>
            <p:cNvSpPr/>
            <p:nvPr/>
          </p:nvSpPr>
          <p:spPr>
            <a:xfrm>
              <a:off x="629428" y="4994990"/>
              <a:ext cx="4005036" cy="1483953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4EE32B92-82E6-1AC2-19D9-86EF4D802E2B}"/>
                </a:ext>
              </a:extLst>
            </p:cNvPr>
            <p:cNvSpPr txBox="1"/>
            <p:nvPr/>
          </p:nvSpPr>
          <p:spPr>
            <a:xfrm>
              <a:off x="665774" y="5023445"/>
              <a:ext cx="4005036" cy="359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2:  Movement toward the pathogen</a:t>
              </a:r>
              <a:r>
                <a:rPr lang="en-GB" sz="1600" dirty="0"/>
                <a:t> – 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3CB4BA65-CAC4-8F3A-2DC4-E8B06C1F1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47" y="1724650"/>
            <a:ext cx="1602768" cy="24041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512754E-C7BF-F37E-D4C7-6CD2251DE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1711189" y="2189576"/>
            <a:ext cx="430863" cy="4575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4D71E6B-8653-D5DC-9FC0-0DCFD5963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1878739" y="2848069"/>
            <a:ext cx="430863" cy="45757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BFE86A1-7B4C-6FB5-4B92-A69DACDA8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2142052" y="2390485"/>
            <a:ext cx="430863" cy="45757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1343A72-2695-3D63-5361-A1427AE64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470" y="2555132"/>
            <a:ext cx="1432179" cy="214826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23A8AEE-E448-374F-3866-C44F158AF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3545149" y="3423274"/>
            <a:ext cx="430863" cy="45757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3FD3E6DE-C9DC-A1FB-2422-46F296974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565" y="2001108"/>
            <a:ext cx="1744339" cy="2616510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F7E65573-A7D5-DD42-19DE-E8306314D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5868172" y="2994485"/>
            <a:ext cx="292386" cy="310514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D1E010E3-120C-97B3-9F7D-F6256F3665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787" y="2224422"/>
            <a:ext cx="1577350" cy="2366025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3B104B32-C767-2E07-9B14-B56614883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7790619" y="3314780"/>
            <a:ext cx="215104" cy="228440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FBB6CE6B-B571-C5F3-AFEC-6592ED53E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907" y="1939438"/>
            <a:ext cx="1432179" cy="2148268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5F1B0868-CE94-5FFF-3CAE-BCADE7B89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32921" t="35898" r="61129" b="60305"/>
          <a:stretch>
            <a:fillRect/>
          </a:stretch>
        </p:blipFill>
        <p:spPr>
          <a:xfrm rot="4409741">
            <a:off x="10952659" y="2787517"/>
            <a:ext cx="245593" cy="24092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889AB00A-B29B-7644-1A55-AE020073C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32921" t="35898" r="61129" b="60305"/>
          <a:stretch>
            <a:fillRect/>
          </a:stretch>
        </p:blipFill>
        <p:spPr>
          <a:xfrm rot="652885">
            <a:off x="10668482" y="2993000"/>
            <a:ext cx="245593" cy="240928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4AAFF07C-5197-C61A-0C24-752DAF7F9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32921" t="35898" r="61129" b="60305"/>
          <a:stretch>
            <a:fillRect/>
          </a:stretch>
        </p:blipFill>
        <p:spPr>
          <a:xfrm rot="18623618">
            <a:off x="10621618" y="2707768"/>
            <a:ext cx="245593" cy="240928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AB6D3B9C-2B45-0E58-AAC8-CDF6456DA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32921" t="35898" r="61129" b="60305"/>
          <a:stretch>
            <a:fillRect/>
          </a:stretch>
        </p:blipFill>
        <p:spPr>
          <a:xfrm rot="19896094">
            <a:off x="10936910" y="3056311"/>
            <a:ext cx="245593" cy="240928"/>
          </a:xfrm>
          <a:prstGeom prst="rect">
            <a:avLst/>
          </a:prstGeom>
        </p:spPr>
      </p:pic>
      <p:sp>
        <p:nvSpPr>
          <p:cNvPr id="1038" name="Arrow: Right 1037">
            <a:extLst>
              <a:ext uri="{FF2B5EF4-FFF2-40B4-BE49-F238E27FC236}">
                <a16:creationId xmlns:a16="http://schemas.microsoft.com/office/drawing/2014/main" id="{82C239E4-068F-7AB8-0736-BF425CC19B1C}"/>
              </a:ext>
            </a:extLst>
          </p:cNvPr>
          <p:cNvSpPr/>
          <p:nvPr/>
        </p:nvSpPr>
        <p:spPr>
          <a:xfrm rot="1718478">
            <a:off x="1581088" y="3412541"/>
            <a:ext cx="917263" cy="38870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9" name="Arrow: Right 1038">
            <a:extLst>
              <a:ext uri="{FF2B5EF4-FFF2-40B4-BE49-F238E27FC236}">
                <a16:creationId xmlns:a16="http://schemas.microsoft.com/office/drawing/2014/main" id="{4BCE29E0-E5EF-0CE1-DBB0-C3801F13199F}"/>
              </a:ext>
            </a:extLst>
          </p:cNvPr>
          <p:cNvSpPr/>
          <p:nvPr/>
        </p:nvSpPr>
        <p:spPr>
          <a:xfrm rot="1014927">
            <a:off x="6440188" y="3310602"/>
            <a:ext cx="760156" cy="37167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0" name="Arrow: Right 1039">
            <a:extLst>
              <a:ext uri="{FF2B5EF4-FFF2-40B4-BE49-F238E27FC236}">
                <a16:creationId xmlns:a16="http://schemas.microsoft.com/office/drawing/2014/main" id="{EE2BDF73-EC81-15E2-EAD8-0948BBB31D3B}"/>
              </a:ext>
            </a:extLst>
          </p:cNvPr>
          <p:cNvSpPr/>
          <p:nvPr/>
        </p:nvSpPr>
        <p:spPr>
          <a:xfrm rot="20341477">
            <a:off x="4018822" y="3359367"/>
            <a:ext cx="907694" cy="336568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3" name="Arrow: Right 1042">
            <a:extLst>
              <a:ext uri="{FF2B5EF4-FFF2-40B4-BE49-F238E27FC236}">
                <a16:creationId xmlns:a16="http://schemas.microsoft.com/office/drawing/2014/main" id="{7A22E5E8-965C-9F5D-F364-0799631B10A1}"/>
              </a:ext>
            </a:extLst>
          </p:cNvPr>
          <p:cNvSpPr/>
          <p:nvPr/>
        </p:nvSpPr>
        <p:spPr>
          <a:xfrm rot="20341477">
            <a:off x="8614999" y="2857105"/>
            <a:ext cx="923059" cy="348618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440AE12E-06EB-1A43-7F95-F6D61C3DB5D7}"/>
              </a:ext>
            </a:extLst>
          </p:cNvPr>
          <p:cNvGrpSpPr/>
          <p:nvPr/>
        </p:nvGrpSpPr>
        <p:grpSpPr>
          <a:xfrm>
            <a:off x="12124798" y="4425482"/>
            <a:ext cx="636104" cy="298174"/>
            <a:chOff x="2117035" y="2415209"/>
            <a:chExt cx="636104" cy="298174"/>
          </a:xfrm>
        </p:grpSpPr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1362B162-890E-ACD7-1F68-4BC29895ACE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0E72D108-7CBE-6060-5A25-3C28EF310CA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7470E83F-6096-726C-6921-350F5FE04A74}"/>
              </a:ext>
            </a:extLst>
          </p:cNvPr>
          <p:cNvGrpSpPr/>
          <p:nvPr/>
        </p:nvGrpSpPr>
        <p:grpSpPr>
          <a:xfrm>
            <a:off x="11598926" y="4425481"/>
            <a:ext cx="636104" cy="298174"/>
            <a:chOff x="2117035" y="2415209"/>
            <a:chExt cx="636104" cy="298174"/>
          </a:xfrm>
        </p:grpSpPr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31F81885-4055-4649-4788-F1B6CFE3AB0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4B42DA57-1FA3-7773-7EB8-3512C969ED5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F0BC64EE-17D2-93EF-556F-E7DA0FB0DFD4}"/>
              </a:ext>
            </a:extLst>
          </p:cNvPr>
          <p:cNvGrpSpPr/>
          <p:nvPr/>
        </p:nvGrpSpPr>
        <p:grpSpPr>
          <a:xfrm>
            <a:off x="11086490" y="4425483"/>
            <a:ext cx="636104" cy="298174"/>
            <a:chOff x="2117035" y="2415209"/>
            <a:chExt cx="636104" cy="298174"/>
          </a:xfrm>
        </p:grpSpPr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4762D3B7-917C-E0A6-9FEF-E20E82EEEACA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E9A5C94D-69DB-7EBB-05F6-D91D8F977D82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F59206EE-D8A2-DE35-079F-496DC63F37CB}"/>
              </a:ext>
            </a:extLst>
          </p:cNvPr>
          <p:cNvGrpSpPr/>
          <p:nvPr/>
        </p:nvGrpSpPr>
        <p:grpSpPr>
          <a:xfrm>
            <a:off x="10550568" y="4425482"/>
            <a:ext cx="636104" cy="298174"/>
            <a:chOff x="2117035" y="2415209"/>
            <a:chExt cx="636104" cy="298174"/>
          </a:xfrm>
        </p:grpSpPr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116F94DC-1263-B1F4-4689-11D12E15FF8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63A0797C-9367-A83F-E78A-2FFE3D5779F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C7DD554D-45E1-71D6-3CBD-8B2518A6CDBA}"/>
              </a:ext>
            </a:extLst>
          </p:cNvPr>
          <p:cNvGrpSpPr/>
          <p:nvPr/>
        </p:nvGrpSpPr>
        <p:grpSpPr>
          <a:xfrm>
            <a:off x="1096542" y="4436059"/>
            <a:ext cx="636104" cy="298174"/>
            <a:chOff x="2117035" y="2415209"/>
            <a:chExt cx="636104" cy="298174"/>
          </a:xfrm>
        </p:grpSpPr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A99E61DD-E885-424B-E3BA-5D433B9454C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02715752-84B8-621F-2AEF-9FEECDFCFFC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F8E42462-6D4F-11F3-525D-7876503C2068}"/>
              </a:ext>
            </a:extLst>
          </p:cNvPr>
          <p:cNvGrpSpPr/>
          <p:nvPr/>
        </p:nvGrpSpPr>
        <p:grpSpPr>
          <a:xfrm>
            <a:off x="570670" y="4436058"/>
            <a:ext cx="636104" cy="298174"/>
            <a:chOff x="2117035" y="2415209"/>
            <a:chExt cx="636104" cy="298174"/>
          </a:xfrm>
        </p:grpSpPr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CF24E1AF-79C0-EED1-E2C0-5217752960E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19B24858-D619-06B4-9F8E-E414F6D8193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EBDDA9ED-B658-F14A-571D-93B0BE0F0698}"/>
              </a:ext>
            </a:extLst>
          </p:cNvPr>
          <p:cNvGrpSpPr/>
          <p:nvPr/>
        </p:nvGrpSpPr>
        <p:grpSpPr>
          <a:xfrm>
            <a:off x="58234" y="4436060"/>
            <a:ext cx="636104" cy="298174"/>
            <a:chOff x="2117035" y="2415209"/>
            <a:chExt cx="636104" cy="298174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183E7A2-18DB-C56E-89AC-3973D4F9D87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24E53C0A-A228-F612-8ED6-EE65C07A9D3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6EE1A7E8-D4AE-305A-C959-B11492CAB687}"/>
              </a:ext>
            </a:extLst>
          </p:cNvPr>
          <p:cNvGrpSpPr/>
          <p:nvPr/>
        </p:nvGrpSpPr>
        <p:grpSpPr>
          <a:xfrm>
            <a:off x="-477688" y="4436059"/>
            <a:ext cx="636104" cy="298174"/>
            <a:chOff x="2117035" y="2415209"/>
            <a:chExt cx="636104" cy="298174"/>
          </a:xfrm>
        </p:grpSpPr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E04E537E-8248-E438-D503-0642C83F86C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EC9127B0-F81F-2C9C-906E-D29D3BF59E60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12FD8497-DB6C-A36E-2160-D1246208CA23}"/>
              </a:ext>
            </a:extLst>
          </p:cNvPr>
          <p:cNvGrpSpPr/>
          <p:nvPr/>
        </p:nvGrpSpPr>
        <p:grpSpPr>
          <a:xfrm>
            <a:off x="1091694" y="1840639"/>
            <a:ext cx="636104" cy="298174"/>
            <a:chOff x="2117035" y="2415209"/>
            <a:chExt cx="636104" cy="298174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18690F2E-A332-B672-3F46-1E56DB39664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31CBDA74-C4E3-C344-F574-447291BF234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1634863F-F138-AE83-BB0E-DE8B84E6DC8E}"/>
              </a:ext>
            </a:extLst>
          </p:cNvPr>
          <p:cNvGrpSpPr/>
          <p:nvPr/>
        </p:nvGrpSpPr>
        <p:grpSpPr>
          <a:xfrm>
            <a:off x="565822" y="1840638"/>
            <a:ext cx="636104" cy="298174"/>
            <a:chOff x="2117035" y="2415209"/>
            <a:chExt cx="636104" cy="298174"/>
          </a:xfrm>
        </p:grpSpPr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F24C5910-F4E3-1078-44FB-C8843F530E4C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89B99E6F-E134-C62F-4828-671A7D9FE51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8CC97A20-412D-4F05-E725-024179B60394}"/>
              </a:ext>
            </a:extLst>
          </p:cNvPr>
          <p:cNvGrpSpPr/>
          <p:nvPr/>
        </p:nvGrpSpPr>
        <p:grpSpPr>
          <a:xfrm>
            <a:off x="53386" y="1840640"/>
            <a:ext cx="636104" cy="298174"/>
            <a:chOff x="2117035" y="2415209"/>
            <a:chExt cx="636104" cy="298174"/>
          </a:xfrm>
        </p:grpSpPr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F60898BD-116B-9064-9828-65D76C135883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A3A36881-0D71-9368-4036-E9A3AEB10749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8AA7781F-858F-EE41-774D-E632BCB5FD7E}"/>
              </a:ext>
            </a:extLst>
          </p:cNvPr>
          <p:cNvGrpSpPr/>
          <p:nvPr/>
        </p:nvGrpSpPr>
        <p:grpSpPr>
          <a:xfrm>
            <a:off x="-482536" y="1840639"/>
            <a:ext cx="636104" cy="298174"/>
            <a:chOff x="2117035" y="2415209"/>
            <a:chExt cx="636104" cy="298174"/>
          </a:xfrm>
        </p:grpSpPr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5D48948E-E79C-08B1-057F-FB867E57F0B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9EC23956-23A2-BE71-2B75-BF98ABD865E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F952BA1A-BF13-5FC8-71E4-B70503D48E90}"/>
              </a:ext>
            </a:extLst>
          </p:cNvPr>
          <p:cNvGrpSpPr/>
          <p:nvPr/>
        </p:nvGrpSpPr>
        <p:grpSpPr>
          <a:xfrm>
            <a:off x="12163072" y="1852019"/>
            <a:ext cx="636104" cy="298174"/>
            <a:chOff x="2117035" y="2415209"/>
            <a:chExt cx="636104" cy="298174"/>
          </a:xfrm>
        </p:grpSpPr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B8849BCC-B066-E44C-9766-B99BE33660B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E2CA4226-0679-C398-20D0-7E6E5102533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0FA406EE-2B4D-7687-5583-B39D893D9349}"/>
              </a:ext>
            </a:extLst>
          </p:cNvPr>
          <p:cNvGrpSpPr/>
          <p:nvPr/>
        </p:nvGrpSpPr>
        <p:grpSpPr>
          <a:xfrm>
            <a:off x="11637200" y="1852018"/>
            <a:ext cx="636104" cy="298174"/>
            <a:chOff x="2117035" y="2415209"/>
            <a:chExt cx="636104" cy="298174"/>
          </a:xfrm>
        </p:grpSpPr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FFE2AA5D-2BE5-103A-E062-85B979CDF56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57956F8E-3263-574E-92B8-B400B0B9C90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A0443D3F-60D7-E8BB-AA62-A6733F482EE1}"/>
              </a:ext>
            </a:extLst>
          </p:cNvPr>
          <p:cNvGrpSpPr/>
          <p:nvPr/>
        </p:nvGrpSpPr>
        <p:grpSpPr>
          <a:xfrm>
            <a:off x="11124764" y="1852020"/>
            <a:ext cx="636104" cy="298174"/>
            <a:chOff x="2117035" y="2415209"/>
            <a:chExt cx="636104" cy="298174"/>
          </a:xfrm>
        </p:grpSpPr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6B10BD43-CB72-2B32-51BA-3230CBD168C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DE57E88C-E17E-2938-BEA3-46340FC4483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64644D00-EDDB-62E1-02F1-B2B2F0F1050F}"/>
              </a:ext>
            </a:extLst>
          </p:cNvPr>
          <p:cNvGrpSpPr/>
          <p:nvPr/>
        </p:nvGrpSpPr>
        <p:grpSpPr>
          <a:xfrm>
            <a:off x="10588842" y="1852019"/>
            <a:ext cx="636104" cy="298174"/>
            <a:chOff x="2117035" y="2415209"/>
            <a:chExt cx="636104" cy="298174"/>
          </a:xfrm>
        </p:grpSpPr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C626748D-ED1D-BA34-8887-80BDF126B50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DABF3BD8-BE34-3DB0-6958-C5DE5074561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EB36E62A-69AE-CF7C-1766-17B57ACEA83A}"/>
              </a:ext>
            </a:extLst>
          </p:cNvPr>
          <p:cNvGrpSpPr/>
          <p:nvPr/>
        </p:nvGrpSpPr>
        <p:grpSpPr>
          <a:xfrm>
            <a:off x="213039" y="343855"/>
            <a:ext cx="3453791" cy="2275418"/>
            <a:chOff x="102351" y="177232"/>
            <a:chExt cx="3453791" cy="2275418"/>
          </a:xfrm>
        </p:grpSpPr>
        <p:sp>
          <p:nvSpPr>
            <p:cNvPr id="1045" name="Rectangle: Rounded Corners 1044">
              <a:extLst>
                <a:ext uri="{FF2B5EF4-FFF2-40B4-BE49-F238E27FC236}">
                  <a16:creationId xmlns:a16="http://schemas.microsoft.com/office/drawing/2014/main" id="{76B12DB2-7A01-285C-3CB9-1055EF1D8974}"/>
                </a:ext>
              </a:extLst>
            </p:cNvPr>
            <p:cNvSpPr/>
            <p:nvPr/>
          </p:nvSpPr>
          <p:spPr>
            <a:xfrm>
              <a:off x="102351" y="177232"/>
              <a:ext cx="3395698" cy="1634491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6" name="TextBox 1045">
              <a:extLst>
                <a:ext uri="{FF2B5EF4-FFF2-40B4-BE49-F238E27FC236}">
                  <a16:creationId xmlns:a16="http://schemas.microsoft.com/office/drawing/2014/main" id="{F64BD470-6E15-6853-9D34-6B9E7B045558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359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1:  Detection of the pathogen</a:t>
              </a:r>
              <a:r>
                <a:rPr lang="en-GB" sz="1600" dirty="0"/>
                <a:t> –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6" name="Straight Arrow Connector 1075">
              <a:extLst>
                <a:ext uri="{FF2B5EF4-FFF2-40B4-BE49-F238E27FC236}">
                  <a16:creationId xmlns:a16="http://schemas.microsoft.com/office/drawing/2014/main" id="{E1FC2ADA-9E10-5077-D9A9-878DB30E5758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21" y="1772815"/>
              <a:ext cx="0" cy="67983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5" name="Group 1114">
            <a:extLst>
              <a:ext uri="{FF2B5EF4-FFF2-40B4-BE49-F238E27FC236}">
                <a16:creationId xmlns:a16="http://schemas.microsoft.com/office/drawing/2014/main" id="{84223533-2110-354B-9FEB-3E3BB3781AAC}"/>
              </a:ext>
            </a:extLst>
          </p:cNvPr>
          <p:cNvGrpSpPr/>
          <p:nvPr/>
        </p:nvGrpSpPr>
        <p:grpSpPr>
          <a:xfrm>
            <a:off x="4593055" y="703842"/>
            <a:ext cx="3453791" cy="2275417"/>
            <a:chOff x="102351" y="177233"/>
            <a:chExt cx="3453791" cy="2275417"/>
          </a:xfrm>
        </p:grpSpPr>
        <p:sp>
          <p:nvSpPr>
            <p:cNvPr id="1116" name="Rectangle: Rounded Corners 1115">
              <a:extLst>
                <a:ext uri="{FF2B5EF4-FFF2-40B4-BE49-F238E27FC236}">
                  <a16:creationId xmlns:a16="http://schemas.microsoft.com/office/drawing/2014/main" id="{CD760A72-70D8-B2F0-20F2-34659C015D56}"/>
                </a:ext>
              </a:extLst>
            </p:cNvPr>
            <p:cNvSpPr/>
            <p:nvPr/>
          </p:nvSpPr>
          <p:spPr>
            <a:xfrm>
              <a:off x="102351" y="177233"/>
              <a:ext cx="3395698" cy="1598858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17" name="TextBox 1116">
              <a:extLst>
                <a:ext uri="{FF2B5EF4-FFF2-40B4-BE49-F238E27FC236}">
                  <a16:creationId xmlns:a16="http://schemas.microsoft.com/office/drawing/2014/main" id="{3A35FE00-47C7-E0A1-EC06-FE973F31F3F4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359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3: Engulfing the pathogen</a:t>
              </a:r>
              <a:r>
                <a:rPr lang="en-GB" sz="1600" dirty="0"/>
                <a:t> – 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8" name="Straight Arrow Connector 1117">
              <a:extLst>
                <a:ext uri="{FF2B5EF4-FFF2-40B4-BE49-F238E27FC236}">
                  <a16:creationId xmlns:a16="http://schemas.microsoft.com/office/drawing/2014/main" id="{A68BDC62-1F98-315E-A611-0B1D3284633F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21" y="1763367"/>
              <a:ext cx="0" cy="68928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2A3F1856-C838-A5D5-B70E-BECD50EE20EC}"/>
              </a:ext>
            </a:extLst>
          </p:cNvPr>
          <p:cNvGrpSpPr/>
          <p:nvPr/>
        </p:nvGrpSpPr>
        <p:grpSpPr>
          <a:xfrm>
            <a:off x="5765788" y="3880852"/>
            <a:ext cx="5946483" cy="2853727"/>
            <a:chOff x="652008" y="4193337"/>
            <a:chExt cx="4018203" cy="2338520"/>
          </a:xfrm>
        </p:grpSpPr>
        <p:cxnSp>
          <p:nvCxnSpPr>
            <p:cNvPr id="1120" name="Straight Arrow Connector 1119">
              <a:extLst>
                <a:ext uri="{FF2B5EF4-FFF2-40B4-BE49-F238E27FC236}">
                  <a16:creationId xmlns:a16="http://schemas.microsoft.com/office/drawing/2014/main" id="{24497881-1CEC-CBDD-0C42-7CCF8BF56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9194" y="4193337"/>
              <a:ext cx="0" cy="140083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1" name="Rectangle: Rounded Corners 1120">
              <a:extLst>
                <a:ext uri="{FF2B5EF4-FFF2-40B4-BE49-F238E27FC236}">
                  <a16:creationId xmlns:a16="http://schemas.microsoft.com/office/drawing/2014/main" id="{F303EF86-2732-3836-4A15-7E8481E8308F}"/>
                </a:ext>
              </a:extLst>
            </p:cNvPr>
            <p:cNvSpPr/>
            <p:nvPr/>
          </p:nvSpPr>
          <p:spPr>
            <a:xfrm>
              <a:off x="665175" y="5555792"/>
              <a:ext cx="4005036" cy="976065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2" name="TextBox 1121">
              <a:extLst>
                <a:ext uri="{FF2B5EF4-FFF2-40B4-BE49-F238E27FC236}">
                  <a16:creationId xmlns:a16="http://schemas.microsoft.com/office/drawing/2014/main" id="{C8D62913-C8B7-8C6A-F963-8F342F3CB176}"/>
                </a:ext>
              </a:extLst>
            </p:cNvPr>
            <p:cNvSpPr txBox="1"/>
            <p:nvPr/>
          </p:nvSpPr>
          <p:spPr>
            <a:xfrm>
              <a:off x="652008" y="5548220"/>
              <a:ext cx="4005036" cy="359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4:  Digestion</a:t>
              </a:r>
              <a:r>
                <a:rPr lang="en-GB" sz="1600" dirty="0"/>
                <a:t> – 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F2F8FCC5-294B-0633-E11E-27FAA6209159}"/>
              </a:ext>
            </a:extLst>
          </p:cNvPr>
          <p:cNvGrpSpPr/>
          <p:nvPr/>
        </p:nvGrpSpPr>
        <p:grpSpPr>
          <a:xfrm>
            <a:off x="8580089" y="240017"/>
            <a:ext cx="3453791" cy="2288568"/>
            <a:chOff x="102351" y="177232"/>
            <a:chExt cx="3453791" cy="2288568"/>
          </a:xfrm>
        </p:grpSpPr>
        <p:sp>
          <p:nvSpPr>
            <p:cNvPr id="1124" name="Rectangle: Rounded Corners 1123">
              <a:extLst>
                <a:ext uri="{FF2B5EF4-FFF2-40B4-BE49-F238E27FC236}">
                  <a16:creationId xmlns:a16="http://schemas.microsoft.com/office/drawing/2014/main" id="{9C535314-3606-8C22-D5BE-230015543048}"/>
                </a:ext>
              </a:extLst>
            </p:cNvPr>
            <p:cNvSpPr/>
            <p:nvPr/>
          </p:nvSpPr>
          <p:spPr>
            <a:xfrm>
              <a:off x="102351" y="177232"/>
              <a:ext cx="3395698" cy="1444297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5" name="TextBox 1124">
              <a:extLst>
                <a:ext uri="{FF2B5EF4-FFF2-40B4-BE49-F238E27FC236}">
                  <a16:creationId xmlns:a16="http://schemas.microsoft.com/office/drawing/2014/main" id="{1FB7C008-9B4D-E1D7-B896-7EE196D34803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359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5:  Removal of waste</a:t>
              </a:r>
              <a:r>
                <a:rPr lang="en-GB" sz="1600" dirty="0"/>
                <a:t> – 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6" name="Straight Arrow Connector 1125">
              <a:extLst>
                <a:ext uri="{FF2B5EF4-FFF2-40B4-BE49-F238E27FC236}">
                  <a16:creationId xmlns:a16="http://schemas.microsoft.com/office/drawing/2014/main" id="{6F7C3B80-401E-53C1-7719-48AD71898678}"/>
                </a:ext>
              </a:extLst>
            </p:cNvPr>
            <p:cNvCxnSpPr>
              <a:cxnSpLocks/>
            </p:cNvCxnSpPr>
            <p:nvPr/>
          </p:nvCxnSpPr>
          <p:spPr>
            <a:xfrm>
              <a:off x="1715341" y="1599038"/>
              <a:ext cx="0" cy="86676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6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3297</TotalTime>
  <Words>200</Words>
  <Application>Microsoft Office PowerPoint</Application>
  <PresentationFormat>Widescreen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D Chalk</dc:creator>
  <cp:lastModifiedBy>Chalky Chalk</cp:lastModifiedBy>
  <cp:revision>11</cp:revision>
  <dcterms:created xsi:type="dcterms:W3CDTF">2024-12-08T17:31:58Z</dcterms:created>
  <dcterms:modified xsi:type="dcterms:W3CDTF">2026-03-30T19:29:49Z</dcterms:modified>
</cp:coreProperties>
</file>