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Uus9fkCyW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Tissue Fluid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748390"/>
            <a:ext cx="620973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how tissue fluid forms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how tissue fluid is formed at the arteriole end of a capillary and how it is reabsorbed at the venule end.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27210-E4BE-91F1-5326-2A02E303BD9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9094"/>
          <a:stretch/>
        </p:blipFill>
        <p:spPr>
          <a:xfrm>
            <a:off x="795871" y="1214680"/>
            <a:ext cx="5245788" cy="26824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6B727A-7A7D-E9B1-00FA-EAB5530E6E96}"/>
              </a:ext>
            </a:extLst>
          </p:cNvPr>
          <p:cNvSpPr txBox="1"/>
          <p:nvPr/>
        </p:nvSpPr>
        <p:spPr>
          <a:xfrm rot="16200000">
            <a:off x="-1162093" y="6113351"/>
            <a:ext cx="366748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8DC47C-838E-FB27-980F-2293C50B5640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2804CCC3-61F3-A6CA-66C6-DB7D58D6398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C4F00E-0E99-52C4-7A48-6F9491971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9865" y="7492182"/>
            <a:ext cx="1380260" cy="13937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1671</TotalTime>
  <Words>39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40</cp:revision>
  <dcterms:created xsi:type="dcterms:W3CDTF">2024-01-19T05:37:07Z</dcterms:created>
  <dcterms:modified xsi:type="dcterms:W3CDTF">2024-12-09T05:18:44Z</dcterms:modified>
</cp:coreProperties>
</file>