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1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3nPClpbaHu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https://www.youtube.com/embed/3nPClpbaHu8?feature=oembed" TargetMode="External"/><Relationship Id="rId1" Type="http://schemas.openxmlformats.org/officeDocument/2006/relationships/tags" Target="../tags/tag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DA79A213-D000-328F-3976-DF4815275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169" y="1232598"/>
            <a:ext cx="6067425" cy="240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Stomata Practice Qu</a:t>
            </a:r>
            <a:r>
              <a:rPr kumimoji="0" lang="en-GB" sz="23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209732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1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The figure below shows information about the mean width of the stomata in a plant.</a:t>
            </a:r>
          </a:p>
          <a:p>
            <a:br>
              <a:rPr lang="en-GB" sz="1400" dirty="0"/>
            </a:br>
            <a:endParaRPr lang="en-GB" sz="1400" dirty="0"/>
          </a:p>
          <a:p>
            <a:endParaRPr lang="en-GB" sz="14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GB" sz="1400" dirty="0">
              <a:solidFill>
                <a:srgbClr val="222222"/>
              </a:solidFill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GB" sz="14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GB" sz="1400" dirty="0">
              <a:solidFill>
                <a:srgbClr val="222222"/>
              </a:solidFill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GB" sz="14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sz="14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sz="1400" dirty="0">
              <a:solidFill>
                <a:srgbClr val="222222"/>
              </a:solidFill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1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The changes in the mean width of the stomata in </a:t>
            </a:r>
            <a:r>
              <a:rPr lang="en-GB" sz="14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normal conditions</a:t>
            </a:r>
            <a:r>
              <a:rPr lang="en-GB" sz="14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are an advantage to the plant.  Explain how.</a:t>
            </a:r>
          </a:p>
          <a:p>
            <a:endParaRPr lang="en-GB" sz="18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9F611F-D635-0126-8E48-16373DF36648}"/>
              </a:ext>
            </a:extLst>
          </p:cNvPr>
          <p:cNvSpPr txBox="1"/>
          <p:nvPr/>
        </p:nvSpPr>
        <p:spPr>
          <a:xfrm rot="16200000">
            <a:off x="-1411081" y="5892806"/>
            <a:ext cx="3990662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32C8B-22F3-F3DA-1ABB-EEB00BCEFE56}"/>
              </a:ext>
            </a:extLst>
          </p:cNvPr>
          <p:cNvSpPr txBox="1"/>
          <p:nvPr/>
        </p:nvSpPr>
        <p:spPr>
          <a:xfrm>
            <a:off x="1003297" y="4221113"/>
            <a:ext cx="5459007" cy="1015663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 </a:t>
            </a:r>
            <a:r>
              <a:rPr lang="en-GB" sz="1400" b="1" dirty="0"/>
              <a:t>Key things to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The role of stomata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The effect of light on photosynthesis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/>
              <a:t>The effect of carbon dioxide on photosynthesis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DA1282-5F1E-5599-5A66-45D466D216FA}"/>
              </a:ext>
            </a:extLst>
          </p:cNvPr>
          <p:cNvSpPr txBox="1"/>
          <p:nvPr/>
        </p:nvSpPr>
        <p:spPr>
          <a:xfrm>
            <a:off x="876637" y="5318205"/>
            <a:ext cx="55856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EBCAE047-D1D2-445C-FA6C-645D85B6171D}"/>
              </a:ext>
            </a:extLst>
          </p:cNvPr>
          <p:cNvSpPr txBox="1"/>
          <p:nvPr/>
        </p:nvSpPr>
        <p:spPr>
          <a:xfrm>
            <a:off x="317117" y="8330486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827E8E2C-76A0-B82C-B917-DDC056C52A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473" y="7095888"/>
            <a:ext cx="1382320" cy="17919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Stomata Practice Qu</a:t>
            </a:r>
            <a:r>
              <a:rPr kumimoji="0" lang="en-GB" sz="23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nline Media 11" title="4 Mark Stomata Action GCSE Biology Question">
            <a:hlinkClick r:id="" action="ppaction://media"/>
            <a:extLst>
              <a:ext uri="{FF2B5EF4-FFF2-40B4-BE49-F238E27FC236}">
                <a16:creationId xmlns:a16="http://schemas.microsoft.com/office/drawing/2014/main" id="{0D900D6E-D6D9-D918-6583-4D94B874A81F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 rotWithShape="1">
          <a:blip r:embed="rId4"/>
          <a:srcRect l="22488" r="22139"/>
          <a:stretch/>
        </p:blipFill>
        <p:spPr>
          <a:xfrm>
            <a:off x="624385" y="1070674"/>
            <a:ext cx="5609229" cy="75974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4607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1958</TotalTime>
  <Words>73</Words>
  <Application>Microsoft Office PowerPoint</Application>
  <PresentationFormat>On-screen Show (4:3)</PresentationFormat>
  <Paragraphs>19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Mr D Chalk</cp:lastModifiedBy>
  <cp:revision>43</cp:revision>
  <dcterms:created xsi:type="dcterms:W3CDTF">2024-01-19T05:37:07Z</dcterms:created>
  <dcterms:modified xsi:type="dcterms:W3CDTF">2024-05-07T17:15:13Z</dcterms:modified>
</cp:coreProperties>
</file>