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rrtsFAycU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rrtsFAycUUk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Static Electricity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776392"/>
            <a:ext cx="2805331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negatively charged rod is held near an earthed conductor.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why a spark jumps between the negatively charged rod and the earthed conductor.</a:t>
            </a:r>
          </a:p>
          <a:p>
            <a:br>
              <a:rPr lang="en-GB" dirty="0"/>
            </a:b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26" name="Picture 2" descr="Static Electricity | Definition, Causes &amp; Examples - Lesson | Study.com">
            <a:extLst>
              <a:ext uri="{FF2B5EF4-FFF2-40B4-BE49-F238E27FC236}">
                <a16:creationId xmlns:a16="http://schemas.microsoft.com/office/drawing/2014/main" id="{B4646C5B-77D7-66F6-591D-C2C7CE9E4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93" y="568076"/>
            <a:ext cx="3695781" cy="369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6E0C05-7844-24A5-5ED2-C544913FB932}"/>
              </a:ext>
            </a:extLst>
          </p:cNvPr>
          <p:cNvSpPr txBox="1"/>
          <p:nvPr/>
        </p:nvSpPr>
        <p:spPr>
          <a:xfrm rot="16200000">
            <a:off x="-1099028" y="6159547"/>
            <a:ext cx="344513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C1F33C-52ED-6F8F-54EE-D1D0899B3EB7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4CA4B37F-2482-BBDB-482D-80E97A774D4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9BE740-7395-D0BC-58B9-718C224A6E86}"/>
              </a:ext>
            </a:extLst>
          </p:cNvPr>
          <p:cNvSpPr txBox="1"/>
          <p:nvPr/>
        </p:nvSpPr>
        <p:spPr>
          <a:xfrm>
            <a:off x="1042586" y="4729369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size of the potential difference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electrons move and why</a:t>
            </a:r>
          </a:p>
        </p:txBody>
      </p:sp>
      <p:pic>
        <p:nvPicPr>
          <p:cNvPr id="14" name="Picture 1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60B3E2D-8070-2009-318A-9A37AFDE21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89" y="7286120"/>
            <a:ext cx="1186542" cy="15381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Static Electricity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nline Media 11" title="Static Electricity 3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40AC756B-0007-EECD-4FC3-1EAF8B2E006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3383"/>
          <a:stretch/>
        </p:blipFill>
        <p:spPr>
          <a:xfrm>
            <a:off x="636239" y="1058554"/>
            <a:ext cx="5585521" cy="77391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261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1728</TotalTime>
  <Words>58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61</cp:revision>
  <dcterms:created xsi:type="dcterms:W3CDTF">2024-01-19T05:37:07Z</dcterms:created>
  <dcterms:modified xsi:type="dcterms:W3CDTF">2024-05-14T17:44:04Z</dcterms:modified>
</cp:coreProperties>
</file>