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IPg8s0wtvg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5IPg8s0wtvg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Alcohol &amp; Liver Cirrhosis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5" y="838330"/>
            <a:ext cx="6209731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Consuming alcohol with meals instead of not with meals decreases the relative risk of developing cirrhosis of the liver.  Cirrhosis of the liver leads to liver failure.</a:t>
            </a: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Describe the effects of liver failure on the human body.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018AF8-09FD-B69E-C03D-8DF1CFB8630C}"/>
              </a:ext>
            </a:extLst>
          </p:cNvPr>
          <p:cNvSpPr txBox="1"/>
          <p:nvPr/>
        </p:nvSpPr>
        <p:spPr>
          <a:xfrm rot="16200000">
            <a:off x="-2077016" y="5181560"/>
            <a:ext cx="540110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59615A-FEAA-C0D1-36A5-B3DF641094BB}"/>
              </a:ext>
            </a:extLst>
          </p:cNvPr>
          <p:cNvSpPr txBox="1"/>
          <p:nvPr/>
        </p:nvSpPr>
        <p:spPr>
          <a:xfrm>
            <a:off x="1042586" y="2773394"/>
            <a:ext cx="5459007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the role of the liver 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the liver stores glucose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The role of bile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the liver breaks down excess amino acids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B63E8A-3C34-09D2-4B7B-A087E75B7A47}"/>
              </a:ext>
            </a:extLst>
          </p:cNvPr>
          <p:cNvSpPr txBox="1"/>
          <p:nvPr/>
        </p:nvSpPr>
        <p:spPr>
          <a:xfrm>
            <a:off x="915926" y="4268017"/>
            <a:ext cx="55856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3"/>
            <a:extLst>
              <a:ext uri="{FF2B5EF4-FFF2-40B4-BE49-F238E27FC236}">
                <a16:creationId xmlns:a16="http://schemas.microsoft.com/office/drawing/2014/main" id="{AAB69C71-4926-7BDB-DA7F-6F09DFC85A3F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995360F7-39F0-ED53-A3CA-A8887CA067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490" y="7115180"/>
            <a:ext cx="1317009" cy="17072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Alcohol &amp; Liver Cirrhosis 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4 mark Alcohol &amp; Liver Cirrhosis GCSE Biology Question">
            <a:hlinkClick r:id="" action="ppaction://media"/>
            <a:extLst>
              <a:ext uri="{FF2B5EF4-FFF2-40B4-BE49-F238E27FC236}">
                <a16:creationId xmlns:a16="http://schemas.microsoft.com/office/drawing/2014/main" id="{C5D396AB-FF67-FCB0-ECE5-8AEE85E92DF4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587"/>
          <a:stretch/>
        </p:blipFill>
        <p:spPr>
          <a:xfrm>
            <a:off x="617561" y="1063661"/>
            <a:ext cx="5622877" cy="77340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910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7824</TotalTime>
  <Words>85</Words>
  <Application>Microsoft Office PowerPoint</Application>
  <PresentationFormat>On-screen Show (4:3)</PresentationFormat>
  <Paragraphs>13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33</cp:revision>
  <dcterms:created xsi:type="dcterms:W3CDTF">2024-01-19T05:37:07Z</dcterms:created>
  <dcterms:modified xsi:type="dcterms:W3CDTF">2024-05-06T05:38:18Z</dcterms:modified>
</cp:coreProperties>
</file>