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5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13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2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87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25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1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99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83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95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87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01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0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9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IMPYFc__V4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IMPYFc__V4I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Biology-Gas-Exchange-in-the-Lungs-Lesson-Activities-4265142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3-science-gas-exchange-in-the-lungs-lesson-and-activities-1288744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0MrSFgLG-lY&amp;t=118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Exchange of Materials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5" y="838330"/>
            <a:ext cx="297684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Organism D and organism E both have alveoli in the lungs and villi in the small intestine.  The figure below shows some alveoli and some villi.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Describe how the alveoli and the villi are adapted to increase absorption.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AE7A55-D650-6812-1107-3C5AFF7E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17" y="1220359"/>
            <a:ext cx="3196829" cy="20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43B11A-5BCA-57AF-3019-1CE3E2C61D7B}"/>
              </a:ext>
            </a:extLst>
          </p:cNvPr>
          <p:cNvSpPr txBox="1"/>
          <p:nvPr/>
        </p:nvSpPr>
        <p:spPr>
          <a:xfrm rot="16200000">
            <a:off x="-1621266" y="5637311"/>
            <a:ext cx="448960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717C6-D7F2-5421-DAF8-6ADB7F97A813}"/>
              </a:ext>
            </a:extLst>
          </p:cNvPr>
          <p:cNvSpPr txBox="1"/>
          <p:nvPr/>
        </p:nvSpPr>
        <p:spPr>
          <a:xfrm>
            <a:off x="1064624" y="3684894"/>
            <a:ext cx="545900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surface area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diffusion distance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is the role of a good blood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is the role of mitochondria in villi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027B-4B2B-4DC6-CD70-19A6AE5CF36E}"/>
              </a:ext>
            </a:extLst>
          </p:cNvPr>
          <p:cNvSpPr txBox="1"/>
          <p:nvPr/>
        </p:nvSpPr>
        <p:spPr>
          <a:xfrm>
            <a:off x="915926" y="5312182"/>
            <a:ext cx="5585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CBE69FCA-6D58-D20E-0108-83D569A24C0C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35071F0-6349-1036-A8AB-415DEEC7F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37" y="7309751"/>
            <a:ext cx="1165594" cy="1510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Exchange of Materials 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4 mark exchange of materials GCSE Biology question">
            <a:hlinkClick r:id="" action="ppaction://media"/>
            <a:extLst>
              <a:ext uri="{FF2B5EF4-FFF2-40B4-BE49-F238E27FC236}">
                <a16:creationId xmlns:a16="http://schemas.microsoft.com/office/drawing/2014/main" id="{BF62BAE5-95EE-58E5-DB3C-5B289CFC53C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687" r="22388"/>
          <a:stretch/>
        </p:blipFill>
        <p:spPr>
          <a:xfrm>
            <a:off x="638032" y="1175611"/>
            <a:ext cx="5581935" cy="7622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1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CB942C-2073-C749-E7C9-3DA0F70FFD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482" y="4958813"/>
            <a:ext cx="2289097" cy="1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7316</TotalTime>
  <Words>126</Words>
  <Application>Microsoft Office PowerPoint</Application>
  <PresentationFormat>On-screen Show (4:3)</PresentationFormat>
  <Paragraphs>18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32</cp:revision>
  <dcterms:created xsi:type="dcterms:W3CDTF">2024-01-19T05:37:07Z</dcterms:created>
  <dcterms:modified xsi:type="dcterms:W3CDTF">2024-05-06T05:44:57Z</dcterms:modified>
</cp:coreProperties>
</file>