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Effects of Exercise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some of the body organs affected by exercise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4924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heart rate during exercise?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0637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47781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does breathing rate increase during exercise?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37129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34947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waste product builds up in muscles during anaerobic respiration?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89985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 muscles feel tired after intense exercise?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F43758-AD05-CAF5-2CE4-B6E3EED0D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414" y="1523845"/>
            <a:ext cx="2502084" cy="28968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31C889-B460-61BC-8C7E-0CCC542CA46D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B67D07-614E-4F6E-C815-0A637A980C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6677" y="1990688"/>
            <a:ext cx="1574710" cy="16113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3592</TotalTime>
  <Words>54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72</cp:revision>
  <dcterms:created xsi:type="dcterms:W3CDTF">2024-01-19T05:37:07Z</dcterms:created>
  <dcterms:modified xsi:type="dcterms:W3CDTF">2025-02-13T20:51:23Z</dcterms:modified>
</cp:coreProperties>
</file>