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5" r:id="rId5"/>
    <p:sldId id="264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81" d="100"/>
          <a:sy n="81" d="100"/>
        </p:scale>
        <p:origin x="2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07/08/2025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2024331" y="222616"/>
            <a:ext cx="8379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Sampling Techniques</a:t>
            </a: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337A0F-5A60-7171-F359-2BA7D1E210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252" y="2284610"/>
            <a:ext cx="3946375" cy="435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75137"/>
            <a:ext cx="51726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Sampling Techniques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To increase biodiversity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830997"/>
            <a:chOff x="1240780" y="3228739"/>
            <a:chExt cx="6004843" cy="830997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To ensure an unbiased representation of a population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To target the most common species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To avoid measuring abiotic factors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main purpose of random sampling in ecology?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539963" y="2049572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5" y="1495447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Pitfall trap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221948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Quadrat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Sweep net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Tullgren funnel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tool is commonly used for sampling plant abundance in a habitat?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464900" y="194765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BA6C3-FA1B-EFC7-5029-FFECB1D42851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Sampling Techniques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To count animals in a forest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To locate endangered species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830997"/>
            <a:chOff x="1240780" y="4482690"/>
            <a:chExt cx="4391337" cy="830997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To observe how species distribution changes across a gradient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To identify species using DNA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purpose of using a transect in ecological sampling?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536204" y="3012286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6EE0F-5E33-352B-BAC1-1E5000DEAB42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4000" b="1" dirty="0">
                <a:solidFill>
                  <a:prstClr val="black"/>
                </a:solidFill>
              </a:rPr>
              <a:t>Sampling Techniques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Stratified sampling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2108747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Random sampling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1169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Systematic sampling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3079" y="4093932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Opportunistic sampling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type of sampling involves placing quadrats at regular intervals along a line?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484749" y="2777357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89190-B024-DA37-EB96-0060BAB03F73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4000" b="1" dirty="0">
                <a:solidFill>
                  <a:prstClr val="black"/>
                </a:solidFill>
              </a:rPr>
              <a:t>Sampling Techniques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9370" y="1303285"/>
            <a:ext cx="5996960" cy="830997"/>
            <a:chOff x="1241215" y="2101167"/>
            <a:chExt cx="5996960" cy="8309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All individuals can be tracked electronically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35151" y="2295678"/>
            <a:ext cx="6004843" cy="830997"/>
            <a:chOff x="1240780" y="3228739"/>
            <a:chExt cx="6004843" cy="830997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No immigration or emigration occurs between samples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59370" y="3360388"/>
            <a:ext cx="6029613" cy="830997"/>
            <a:chOff x="1217189" y="4091497"/>
            <a:chExt cx="4414928" cy="830997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Animals become easier to catch after marking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59370" y="4424791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Only rare species are studied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of the following is a key assumption of the mark-release-recapture method?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443915" y="3160889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B4412-FFF2-E124-8EF1-5B4646F5B819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4000" b="1" dirty="0">
                <a:solidFill>
                  <a:prstClr val="black"/>
                </a:solidFill>
              </a:rPr>
              <a:t>Sampling Techniques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830997"/>
            <a:chOff x="1241215" y="2101167"/>
            <a:chExt cx="5996960" cy="8309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To ensure equal numbers of all species are counted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80257" y="2265305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To sample only dominant species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2974235"/>
            <a:ext cx="5997394" cy="830997"/>
            <a:chOff x="1240780" y="4482690"/>
            <a:chExt cx="4391337" cy="830997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To reflect known proportions of different habitat types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To avoid sampling rare habitats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main purpose of stratified sampling?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398545" y="285856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0981A-6180-A825-3819-E8BD20DB9D67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4000" b="1" dirty="0">
                <a:solidFill>
                  <a:prstClr val="black"/>
                </a:solidFill>
              </a:rPr>
              <a:t>Sampling Techniques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73CE5-84FD-1B0F-AE34-435916D0E142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4000" b="1" dirty="0">
                <a:solidFill>
                  <a:prstClr val="black"/>
                </a:solidFill>
              </a:rPr>
              <a:t>Sampling Techniques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C4E47C-2F81-1AA4-7487-AFDDA246F8DB}"/>
              </a:ext>
            </a:extLst>
          </p:cNvPr>
          <p:cNvSpPr txBox="1"/>
          <p:nvPr/>
        </p:nvSpPr>
        <p:spPr>
          <a:xfrm>
            <a:off x="6844747" y="5512597"/>
            <a:ext cx="1882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8078</TotalTime>
  <Words>291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80</cp:revision>
  <dcterms:created xsi:type="dcterms:W3CDTF">2024-11-06T06:26:10Z</dcterms:created>
  <dcterms:modified xsi:type="dcterms:W3CDTF">2025-08-07T20:47:12Z</dcterms:modified>
</cp:coreProperties>
</file>