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Identifying Protein Investigation 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tests food samples for protein by adding 1 cm³ of Biuret solution directly into 10 cm³ of food sample solution in a boiling tube. They shake the mixture briefly and observe no colour change. They conclude there is no protein present in any of the samples.</a:t>
            </a:r>
          </a:p>
          <a:p>
            <a:endParaRPr lang="en-GB" sz="2000" b="1" dirty="0"/>
          </a:p>
          <a:p>
            <a:r>
              <a:rPr lang="en-GB" sz="2000" b="1" dirty="0"/>
              <a:t>Identify two major errors in the student's method. For each, explain why it is incorrect and how it should be corrected. 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9DBD4E-7574-0FBC-45FD-18D46544130D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C7D1F5-2CC7-354A-E24D-DFB249069E9D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0238104-02EA-AF69-4AA1-EE8C73559472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3F4E1B-F24A-6A25-13AD-A3F53508A82B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4DFD02B-161E-0210-1CB0-8379E1AB9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1430" y="7702922"/>
            <a:ext cx="1212081" cy="11803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16151</TotalTime>
  <Words>85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160</cp:revision>
  <dcterms:created xsi:type="dcterms:W3CDTF">2024-01-19T05:37:07Z</dcterms:created>
  <dcterms:modified xsi:type="dcterms:W3CDTF">2025-07-09T21:30:37Z</dcterms:modified>
</cp:coreProperties>
</file>