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FB3323-3409-0718-195D-61315781A4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55" t="6633" r="38541"/>
          <a:stretch/>
        </p:blipFill>
        <p:spPr>
          <a:xfrm>
            <a:off x="1600012" y="1192273"/>
            <a:ext cx="3710066" cy="337085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Heterochromatin Control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Explain the role of heterochromatin in the control of gene expression.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0F58D8-B988-223D-911E-E9AEB981F61B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C95132-BCAD-5DB3-1D95-1A06AD2759D3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1DBA02-F2C6-15DA-C2DA-D62CF2BBBED3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F127849-88B7-BFC9-B8C9-AA0C573131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9001" y="7484376"/>
            <a:ext cx="1384294" cy="139340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10095</TotalTime>
  <Words>19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96</cp:revision>
  <dcterms:created xsi:type="dcterms:W3CDTF">2024-01-19T05:37:07Z</dcterms:created>
  <dcterms:modified xsi:type="dcterms:W3CDTF">2025-03-28T08:39:26Z</dcterms:modified>
</cp:coreProperties>
</file>