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0CC5C23F-E85D-939F-76F3-47A8F51B00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0" b="31390"/>
          <a:stretch/>
        </p:blipFill>
        <p:spPr>
          <a:xfrm>
            <a:off x="1435298" y="1361214"/>
            <a:ext cx="4172340" cy="32204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Receiving Radio Waves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how radio waves are converted back into sound in a radio receiver.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F9703A-FF46-1DA0-3152-43C60C9E9BB6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BDC320-4E34-4620-35A3-34F3E96C9627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radio waves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How are radio waves converted into a AC current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an AC current converted into sound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674606-38E3-4E1E-B486-97F40FE181AC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0905ECF-5B87-83F2-F90C-EF7DE7B9859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E85F646-18D4-3F13-8E33-BC1AF397C7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007" y="7615003"/>
            <a:ext cx="1292740" cy="13231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8113</TotalTime>
  <Words>50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111</cp:revision>
  <dcterms:created xsi:type="dcterms:W3CDTF">2024-01-19T05:37:07Z</dcterms:created>
  <dcterms:modified xsi:type="dcterms:W3CDTF">2025-04-27T12:28:01Z</dcterms:modified>
</cp:coreProperties>
</file>