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84DAF50-AEF9-BD4E-6488-C6F8216189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108" t="34212" r="37607" b="6845"/>
          <a:stretch/>
        </p:blipFill>
        <p:spPr>
          <a:xfrm>
            <a:off x="1042597" y="1148492"/>
            <a:ext cx="4665169" cy="34155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Frame Shift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Mutations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a frameshift mutation can affect the protein produced.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4D17C3-9313-91F0-9C1A-48434FAC1523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CBC2A4-6F7F-C793-1188-27A5B50EEA29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39A0E9-3079-3D3D-8636-238A466EEC7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5AF9D83-6F90-B931-FBD3-0A0F5271F3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4526" y="7425221"/>
            <a:ext cx="1481344" cy="14432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10114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100</cp:revision>
  <dcterms:created xsi:type="dcterms:W3CDTF">2024-01-19T05:37:07Z</dcterms:created>
  <dcterms:modified xsi:type="dcterms:W3CDTF">2025-03-28T08:41:18Z</dcterms:modified>
</cp:coreProperties>
</file>