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Epithelial Cells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44548" y="786348"/>
            <a:ext cx="619955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A cytoskeleton is present in all eukaryotic cells. One of its functions is to control the movement of organelles.</a:t>
            </a:r>
          </a:p>
          <a:p>
            <a:pPr algn="just">
              <a:spcBef>
                <a:spcPts val="1200"/>
              </a:spcBef>
            </a:pPr>
            <a:r>
              <a:rPr lang="en-GB" sz="2000" dirty="0"/>
              <a:t>Epithelial cells in the airways of mammals play an essential role in defences against pathogens.</a:t>
            </a:r>
          </a:p>
          <a:p>
            <a:pPr algn="just">
              <a:spcBef>
                <a:spcPts val="1200"/>
              </a:spcBef>
            </a:pPr>
            <a:r>
              <a:rPr lang="en-GB" sz="2000" dirty="0"/>
              <a:t>Explain the function of epithelial cells in the airways of mammals in the defence against pathogens and suggest the importance of the cytoskeleton in carrying out this function.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2E44CC-D24B-5E43-8068-0183047B2DE1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42F9C9-9EF4-A29F-B2EE-12B9D7AB3E2C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CBF5C0-A18B-ED51-F1E2-B727F320BED7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34219CD-ABA3-58C7-246F-409569AA91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4152" y="7431420"/>
            <a:ext cx="1531718" cy="15066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160"/>
    </mc:Choice>
    <mc:Fallback xmlns="">
      <p:transition spd="slow" advTm="5416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5|6.3|11.7|6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7061</TotalTime>
  <Words>73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87</cp:revision>
  <dcterms:created xsi:type="dcterms:W3CDTF">2024-01-19T05:37:07Z</dcterms:created>
  <dcterms:modified xsi:type="dcterms:W3CDTF">2025-03-10T11:40:07Z</dcterms:modified>
</cp:coreProperties>
</file>