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Amino Acids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49698" y="805097"/>
            <a:ext cx="613770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Describe the structure of an amino acid and explain how its properties enable the formation of proteins with specific shapes and functions.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CE8B30-9EA1-DF2B-3FAD-B2166A5D74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9524" y="1791950"/>
            <a:ext cx="3786646" cy="21299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579BC4-B657-3475-7A2E-C3F5A51A27F2}"/>
              </a:ext>
            </a:extLst>
          </p:cNvPr>
          <p:cNvSpPr txBox="1"/>
          <p:nvPr/>
        </p:nvSpPr>
        <p:spPr>
          <a:xfrm rot="16200000">
            <a:off x="-1507739" y="6410893"/>
            <a:ext cx="4262564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A714F8-2AFF-B3EF-1198-66E27EDB7592}"/>
              </a:ext>
            </a:extLst>
          </p:cNvPr>
          <p:cNvSpPr txBox="1"/>
          <p:nvPr/>
        </p:nvSpPr>
        <p:spPr>
          <a:xfrm>
            <a:off x="915931" y="4593059"/>
            <a:ext cx="56502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1E435C-DA3A-03EA-5134-29EA69C18A0F}"/>
              </a:ext>
            </a:extLst>
          </p:cNvPr>
          <p:cNvSpPr txBox="1"/>
          <p:nvPr/>
        </p:nvSpPr>
        <p:spPr>
          <a:xfrm>
            <a:off x="1042597" y="8352774"/>
            <a:ext cx="3994098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9BA7740-95C4-D929-4885-EC3D41352A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1614" y="7577528"/>
            <a:ext cx="1341897" cy="13508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774"/>
    </mc:Choice>
    <mc:Fallback xmlns="">
      <p:transition spd="slow" advTm="55774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11.5|8.3|12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8992</TotalTime>
  <Words>31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117</cp:revision>
  <dcterms:created xsi:type="dcterms:W3CDTF">2024-01-19T05:37:07Z</dcterms:created>
  <dcterms:modified xsi:type="dcterms:W3CDTF">2025-07-14T08:01:14Z</dcterms:modified>
</cp:coreProperties>
</file>