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2178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45878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Action Potential 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56406" y="838330"/>
            <a:ext cx="61377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Describe the key events that occur during the generation of an action potential in a neuron.</a:t>
            </a:r>
            <a:endParaRPr lang="en-GB" sz="2000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B40862B-FD34-BAC9-408C-E4D15D9A204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14073" b="47496"/>
          <a:stretch/>
        </p:blipFill>
        <p:spPr>
          <a:xfrm>
            <a:off x="478960" y="1690395"/>
            <a:ext cx="5900079" cy="202789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D73C620-C535-253C-D8AB-7CB63122077A}"/>
              </a:ext>
            </a:extLst>
          </p:cNvPr>
          <p:cNvSpPr txBox="1"/>
          <p:nvPr/>
        </p:nvSpPr>
        <p:spPr>
          <a:xfrm rot="16200000">
            <a:off x="-1507739" y="6410893"/>
            <a:ext cx="4262564" cy="584775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Answer</a:t>
            </a:r>
            <a:endParaRPr kumimoji="0" lang="en-GB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0CE4C18-A5CF-B073-BBEB-06AFE9A0A0C9}"/>
              </a:ext>
            </a:extLst>
          </p:cNvPr>
          <p:cNvSpPr txBox="1"/>
          <p:nvPr/>
        </p:nvSpPr>
        <p:spPr>
          <a:xfrm>
            <a:off x="915931" y="4593059"/>
            <a:ext cx="565020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6590E18-D154-2DAB-55B2-A9F9776D5DC3}"/>
              </a:ext>
            </a:extLst>
          </p:cNvPr>
          <p:cNvSpPr txBox="1"/>
          <p:nvPr/>
        </p:nvSpPr>
        <p:spPr>
          <a:xfrm>
            <a:off x="1042597" y="8352774"/>
            <a:ext cx="3994098" cy="45878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Video link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60DC985-F690-85F8-79D6-3CC67FEDB30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63361" y="7453605"/>
            <a:ext cx="1414660" cy="146705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665"/>
    </mc:Choice>
    <mc:Fallback xmlns="">
      <p:transition spd="slow" advTm="44665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4.4|8.2|7.4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9040</TotalTime>
  <Words>24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103</cp:revision>
  <dcterms:created xsi:type="dcterms:W3CDTF">2024-01-19T05:37:07Z</dcterms:created>
  <dcterms:modified xsi:type="dcterms:W3CDTF">2025-07-09T16:39:07Z</dcterms:modified>
</cp:coreProperties>
</file>