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0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Calculation of Species Diversity </a:t>
            </a: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31164" y="871566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how you would carry out an investigation to calculate species diversity in two different habitats.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0" name="Picture 6" descr="Measuring Species Richness &amp; Species Evenness | OCR A Level Biology  Revision Notes 2023">
            <a:extLst>
              <a:ext uri="{FF2B5EF4-FFF2-40B4-BE49-F238E27FC236}">
                <a16:creationId xmlns:a16="http://schemas.microsoft.com/office/drawing/2014/main" id="{A8FD4558-2F87-81A7-AA6A-576C1E4B16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9"/>
          <a:stretch/>
        </p:blipFill>
        <p:spPr bwMode="auto">
          <a:xfrm>
            <a:off x="623552" y="1579935"/>
            <a:ext cx="5695743" cy="295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07CADF2-54AF-25DB-5E3C-A3F833609FAF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CE8F0C3-4F49-0BB0-DCF2-7A0DD26D7A70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316345-0C58-24E6-3CD7-2F2170F9FA48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0F2A8D0-F0DE-34F3-940E-8696A4F423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6696" y="7235723"/>
            <a:ext cx="1599174" cy="163636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9007</TotalTime>
  <Words>28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114</cp:revision>
  <dcterms:created xsi:type="dcterms:W3CDTF">2024-01-19T05:37:07Z</dcterms:created>
  <dcterms:modified xsi:type="dcterms:W3CDTF">2025-04-23T11:48:02Z</dcterms:modified>
</cp:coreProperties>
</file>