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Electrolysis of Copper Sulfate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how an electrolysis practical is set up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512511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formed at the cathode during the electrolysis of copper </a:t>
            </a:r>
            <a:r>
              <a:rPr lang="en-GB" sz="2000" dirty="0" err="1"/>
              <a:t>sulfate</a:t>
            </a:r>
            <a:r>
              <a:rPr lang="en-GB" sz="2000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22621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6" y="552177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formed at the anode during the electrolysis of copper </a:t>
            </a:r>
            <a:r>
              <a:rPr lang="en-GB" sz="2000" dirty="0" err="1"/>
              <a:t>sulfate</a:t>
            </a:r>
            <a:r>
              <a:rPr lang="en-GB" sz="2000" dirty="0"/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32732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622883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electrolyte used in the electrolysis of copper </a:t>
            </a:r>
            <a:r>
              <a:rPr lang="en-GB" sz="2000" dirty="0" err="1"/>
              <a:t>sulfate</a:t>
            </a:r>
            <a:r>
              <a:rPr lang="en-GB" sz="2000" dirty="0"/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723987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ion is attracted to the cathode in the electrolysis of copper </a:t>
            </a:r>
            <a:r>
              <a:rPr lang="en-GB" sz="2000" dirty="0" err="1"/>
              <a:t>sulfate</a:t>
            </a:r>
            <a:r>
              <a:rPr lang="en-GB" sz="2000" dirty="0"/>
              <a:t>?</a:t>
            </a:r>
          </a:p>
        </p:txBody>
      </p:sp>
      <p:pic>
        <p:nvPicPr>
          <p:cNvPr id="16" name="Picture 15" descr="Diagram of copper sulphur solution&#10;&#10;AI-generated content may be incorrect.">
            <a:extLst>
              <a:ext uri="{FF2B5EF4-FFF2-40B4-BE49-F238E27FC236}">
                <a16:creationId xmlns:a16="http://schemas.microsoft.com/office/drawing/2014/main" id="{426BEC35-AF90-D635-55F3-B07822ECFE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6" y="1546216"/>
            <a:ext cx="3841241" cy="28532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13FDC8-39B4-F7E3-812B-0E557683C66E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15A45D-A17C-5DC7-2695-8CAEA5D92C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0597" y="2045742"/>
            <a:ext cx="1355084" cy="13595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3761</TotalTime>
  <Words>70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84</cp:revision>
  <dcterms:created xsi:type="dcterms:W3CDTF">2024-01-19T05:37:07Z</dcterms:created>
  <dcterms:modified xsi:type="dcterms:W3CDTF">2025-02-16T14:53:32Z</dcterms:modified>
</cp:coreProperties>
</file>