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217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4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0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6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5878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Electrolysis of Copper Sulfate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Question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356406" y="838330"/>
            <a:ext cx="61672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GB" sz="2000" dirty="0"/>
              <a:t>The diagram below shows how an electrolysis practical is set up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BC7886-FCDF-6B01-167C-31FFF6D13AA1}"/>
              </a:ext>
            </a:extLst>
          </p:cNvPr>
          <p:cNvSpPr txBox="1"/>
          <p:nvPr/>
        </p:nvSpPr>
        <p:spPr>
          <a:xfrm>
            <a:off x="400437" y="5125115"/>
            <a:ext cx="6005244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GB" sz="2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CFD32AC-87BB-8A75-9A4C-B8525067831D}"/>
              </a:ext>
            </a:extLst>
          </p:cNvPr>
          <p:cNvSpPr txBox="1"/>
          <p:nvPr/>
        </p:nvSpPr>
        <p:spPr>
          <a:xfrm>
            <a:off x="400437" y="4420675"/>
            <a:ext cx="61092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GB" sz="2000" dirty="0"/>
              <a:t>What is formed at the cathode during the electrolysis of copper </a:t>
            </a:r>
            <a:r>
              <a:rPr lang="en-GB" sz="2000" dirty="0" err="1"/>
              <a:t>sulfate</a:t>
            </a:r>
            <a:r>
              <a:rPr lang="en-GB" sz="2000" dirty="0"/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8F4368-810A-94F5-288C-F7E1757B2C08}"/>
              </a:ext>
            </a:extLst>
          </p:cNvPr>
          <p:cNvSpPr txBox="1"/>
          <p:nvPr/>
        </p:nvSpPr>
        <p:spPr>
          <a:xfrm>
            <a:off x="400437" y="6226219"/>
            <a:ext cx="6005244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GB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62F5A2-7183-8475-E10C-EF3B1617B1BB}"/>
              </a:ext>
            </a:extLst>
          </p:cNvPr>
          <p:cNvSpPr txBox="1"/>
          <p:nvPr/>
        </p:nvSpPr>
        <p:spPr>
          <a:xfrm>
            <a:off x="400436" y="5521779"/>
            <a:ext cx="61092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GB" sz="2000" dirty="0"/>
              <a:t>What is formed at the anode during the electrolysis of copper </a:t>
            </a:r>
            <a:r>
              <a:rPr lang="en-GB" sz="2000" dirty="0" err="1"/>
              <a:t>sulfate</a:t>
            </a:r>
            <a:r>
              <a:rPr lang="en-GB" sz="2000" dirty="0"/>
              <a:t>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A7C7DA-26C5-67B8-DF8B-4B98D5D47440}"/>
              </a:ext>
            </a:extLst>
          </p:cNvPr>
          <p:cNvSpPr txBox="1"/>
          <p:nvPr/>
        </p:nvSpPr>
        <p:spPr>
          <a:xfrm>
            <a:off x="400437" y="7327323"/>
            <a:ext cx="6005244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GB" sz="2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D32F438-4380-E8DE-67C4-93AE78000D63}"/>
              </a:ext>
            </a:extLst>
          </p:cNvPr>
          <p:cNvSpPr txBox="1"/>
          <p:nvPr/>
        </p:nvSpPr>
        <p:spPr>
          <a:xfrm>
            <a:off x="400437" y="6622883"/>
            <a:ext cx="61092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GB" sz="2000" dirty="0"/>
              <a:t>What is the electrolyte used in the electrolysis of copper </a:t>
            </a:r>
            <a:r>
              <a:rPr lang="en-GB" sz="2000" dirty="0" err="1"/>
              <a:t>sulfate</a:t>
            </a:r>
            <a:r>
              <a:rPr lang="en-GB" sz="2000" dirty="0"/>
              <a:t>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29957DC-9878-080A-377A-26E657EF56A4}"/>
              </a:ext>
            </a:extLst>
          </p:cNvPr>
          <p:cNvSpPr txBox="1"/>
          <p:nvPr/>
        </p:nvSpPr>
        <p:spPr>
          <a:xfrm>
            <a:off x="400437" y="8428425"/>
            <a:ext cx="6005244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GB" sz="20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0A3460F-5FAA-3587-B067-1EB448F7D992}"/>
              </a:ext>
            </a:extLst>
          </p:cNvPr>
          <p:cNvSpPr txBox="1"/>
          <p:nvPr/>
        </p:nvSpPr>
        <p:spPr>
          <a:xfrm>
            <a:off x="400437" y="7723987"/>
            <a:ext cx="61092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GB" sz="2000" dirty="0"/>
              <a:t>Which ion is attracted to the cathode in the electrolysis of copper </a:t>
            </a:r>
            <a:r>
              <a:rPr lang="en-GB" sz="2000" dirty="0" err="1"/>
              <a:t>sulfate</a:t>
            </a:r>
            <a:r>
              <a:rPr lang="en-GB" sz="2000" dirty="0"/>
              <a:t>?</a:t>
            </a:r>
          </a:p>
        </p:txBody>
      </p:sp>
      <p:pic>
        <p:nvPicPr>
          <p:cNvPr id="16" name="Picture 15" descr="Diagram of copper sulphur solution&#10;&#10;AI-generated content may be incorrect.">
            <a:extLst>
              <a:ext uri="{FF2B5EF4-FFF2-40B4-BE49-F238E27FC236}">
                <a16:creationId xmlns:a16="http://schemas.microsoft.com/office/drawing/2014/main" id="{426BEC35-AF90-D635-55F3-B07822ECFE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436" y="1546216"/>
            <a:ext cx="3841241" cy="285320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C13FDC8-39B4-F7E3-812B-0E557683C66E}"/>
              </a:ext>
            </a:extLst>
          </p:cNvPr>
          <p:cNvSpPr txBox="1"/>
          <p:nvPr/>
        </p:nvSpPr>
        <p:spPr>
          <a:xfrm rot="16200000">
            <a:off x="4188051" y="2567740"/>
            <a:ext cx="1249592" cy="339613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16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Video link</a:t>
            </a:r>
            <a:endParaRPr kumimoji="0" lang="en-GB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715A45D-A17C-5DC7-2695-8CAEA5D92C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0597" y="2045742"/>
            <a:ext cx="1355084" cy="135955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364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770"/>
    </mc:Choice>
    <mc:Fallback xmlns="">
      <p:transition spd="slow" advTm="327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9" grpId="0" animBg="1"/>
      <p:bldP spid="2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8.3|6.6|6.8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3761</TotalTime>
  <Words>70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Chalky Chalk</cp:lastModifiedBy>
  <cp:revision>84</cp:revision>
  <dcterms:created xsi:type="dcterms:W3CDTF">2024-01-19T05:37:07Z</dcterms:created>
  <dcterms:modified xsi:type="dcterms:W3CDTF">2025-02-16T14:53:32Z</dcterms:modified>
</cp:coreProperties>
</file>