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Chemiosmosis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88D613-2B09-4332-8B84-7ED69330439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503" r="32002" b="17701"/>
          <a:stretch/>
        </p:blipFill>
        <p:spPr>
          <a:xfrm>
            <a:off x="6752934" y="2167866"/>
            <a:ext cx="4969544" cy="446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122329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Chemiosmosis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Matrix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Inner membrane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Outer membrane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Cytoplasm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Where does chemiosmosis occur in mitochondria?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539963" y="190123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Oxygen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Proton gradient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Glucose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NADH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molecule provides energy to drive ATP synthesis in chemiosmosis?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381660" y="167493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424B-C209-D851-8A1E-E52A153FFE32}"/>
              </a:ext>
            </a:extLst>
          </p:cNvPr>
          <p:cNvSpPr txBox="1"/>
          <p:nvPr/>
        </p:nvSpPr>
        <p:spPr>
          <a:xfrm>
            <a:off x="181272" y="122329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Chemiosmosis</a:t>
            </a: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ATP synthase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ATP hydrolase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Dehydrogenase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Cytochrome oxidase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enzyme </a:t>
            </a:r>
            <a:r>
              <a:rPr lang="en-GB" sz="2400" dirty="0" err="1"/>
              <a:t>catalyzes</a:t>
            </a:r>
            <a:r>
              <a:rPr lang="en-GB" sz="2400" dirty="0"/>
              <a:t> ATP production during chemiosmosis?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381445" y="86359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44AAF-0481-9AE8-4F42-3B94A336615B}"/>
              </a:ext>
            </a:extLst>
          </p:cNvPr>
          <p:cNvSpPr txBox="1"/>
          <p:nvPr/>
        </p:nvSpPr>
        <p:spPr>
          <a:xfrm>
            <a:off x="181272" y="122329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Chemiosmosis</a:t>
            </a: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Glycolysis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Substrate-level phosphorylation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Fermentation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Electron transport chain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process creates the proton gradient needed for chemiosmosis?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362116" y="383332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CCEB3-E0B9-3401-C9FB-25B790AED8C4}"/>
              </a:ext>
            </a:extLst>
          </p:cNvPr>
          <p:cNvSpPr txBox="1"/>
          <p:nvPr/>
        </p:nvSpPr>
        <p:spPr>
          <a:xfrm>
            <a:off x="181272" y="122329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Chemiosmosis</a:t>
            </a: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1052" y="1485290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Cytoplasm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487" y="2207429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Matrix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Intermembrane space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Cristae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Where do protons accumulate before diffusing through ATP synthase?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539963" y="273210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13C37-C0D1-75E3-438D-5C01EB1AFD6E}"/>
              </a:ext>
            </a:extLst>
          </p:cNvPr>
          <p:cNvSpPr txBox="1"/>
          <p:nvPr/>
        </p:nvSpPr>
        <p:spPr>
          <a:xfrm>
            <a:off x="181272" y="122329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Chemiosmosis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Oxidative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Substrate-level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Photophosphorylation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Reduction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phosphorylation occurs during chemiosmosis?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381445" y="87886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78938-445E-F7A4-85EB-C492235286D2}"/>
              </a:ext>
            </a:extLst>
          </p:cNvPr>
          <p:cNvSpPr txBox="1"/>
          <p:nvPr/>
        </p:nvSpPr>
        <p:spPr>
          <a:xfrm>
            <a:off x="181272" y="122329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Chemiosmosis</a:t>
            </a: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ABD69-681C-18A4-C2B7-6A89D065B07D}"/>
              </a:ext>
            </a:extLst>
          </p:cNvPr>
          <p:cNvSpPr txBox="1"/>
          <p:nvPr/>
        </p:nvSpPr>
        <p:spPr>
          <a:xfrm>
            <a:off x="181272" y="122329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Chemiosmosis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6891</TotalTime>
  <Words>186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51</cp:revision>
  <dcterms:created xsi:type="dcterms:W3CDTF">2024-11-06T06:26:10Z</dcterms:created>
  <dcterms:modified xsi:type="dcterms:W3CDTF">2025-02-27T06:19:38Z</dcterms:modified>
</cp:coreProperties>
</file>