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C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217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16/02/2025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647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16/02/2025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125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16/02/2025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608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16/02/2025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060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16/02/2025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333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16/02/2025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598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16/02/2025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720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16/02/2025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8542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16/02/2025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531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16/02/2025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06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16/02/2025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51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0491A-1CF6-4122-8D67-1D497AA1A31E}" type="datetimeFigureOut">
              <a:rPr lang="en-GB" smtClean="0"/>
              <a:t>16/02/2025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5290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B7F95F6-096D-48EC-13EC-04C57A5BA9A1}"/>
              </a:ext>
            </a:extLst>
          </p:cNvPr>
          <p:cNvSpPr/>
          <p:nvPr/>
        </p:nvSpPr>
        <p:spPr>
          <a:xfrm>
            <a:off x="204489" y="205891"/>
            <a:ext cx="6501112" cy="8774336"/>
          </a:xfrm>
          <a:prstGeom prst="rect">
            <a:avLst/>
          </a:prstGeom>
          <a:noFill/>
          <a:ln w="5715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F04D79-8F02-5CCD-1AD1-56B03B98564B}"/>
              </a:ext>
            </a:extLst>
          </p:cNvPr>
          <p:cNvSpPr txBox="1"/>
          <p:nvPr/>
        </p:nvSpPr>
        <p:spPr>
          <a:xfrm>
            <a:off x="313899" y="346317"/>
            <a:ext cx="6209732" cy="45878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GB" sz="2400" b="1" kern="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Cracking 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rPr>
              <a:t>Question</a:t>
            </a: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2084D59-1CC2-47B3-040A-D3EA5A4DB419}"/>
              </a:ext>
            </a:extLst>
          </p:cNvPr>
          <p:cNvSpPr txBox="1"/>
          <p:nvPr/>
        </p:nvSpPr>
        <p:spPr>
          <a:xfrm>
            <a:off x="356406" y="838330"/>
            <a:ext cx="61672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en-GB" sz="2000" dirty="0"/>
              <a:t>The diagram shows how alkanes are cracked.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0BC7886-FCDF-6B01-167C-31FFF6D13AA1}"/>
              </a:ext>
            </a:extLst>
          </p:cNvPr>
          <p:cNvSpPr txBox="1"/>
          <p:nvPr/>
        </p:nvSpPr>
        <p:spPr>
          <a:xfrm>
            <a:off x="426378" y="4691740"/>
            <a:ext cx="6005244" cy="707886"/>
          </a:xfrm>
          <a:prstGeom prst="rect">
            <a:avLst/>
          </a:prstGeom>
          <a:solidFill>
            <a:schemeClr val="bg1"/>
          </a:solidFill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endParaRPr lang="en-GB" sz="2000" dirty="0"/>
          </a:p>
          <a:p>
            <a:endParaRPr lang="en-GB" sz="20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CFD32AC-87BB-8A75-9A4C-B8525067831D}"/>
              </a:ext>
            </a:extLst>
          </p:cNvPr>
          <p:cNvSpPr txBox="1"/>
          <p:nvPr/>
        </p:nvSpPr>
        <p:spPr>
          <a:xfrm>
            <a:off x="341025" y="4171372"/>
            <a:ext cx="610921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en-GB" sz="2000" dirty="0"/>
              <a:t>What is cracking?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8F4368-810A-94F5-288C-F7E1757B2C08}"/>
              </a:ext>
            </a:extLst>
          </p:cNvPr>
          <p:cNvSpPr txBox="1"/>
          <p:nvPr/>
        </p:nvSpPr>
        <p:spPr>
          <a:xfrm>
            <a:off x="416143" y="6040252"/>
            <a:ext cx="6005244" cy="400110"/>
          </a:xfrm>
          <a:prstGeom prst="rect">
            <a:avLst/>
          </a:prstGeom>
          <a:solidFill>
            <a:schemeClr val="bg1"/>
          </a:solidFill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endParaRPr lang="en-GB" sz="2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162F5A2-7183-8475-E10C-EF3B1617B1BB}"/>
              </a:ext>
            </a:extLst>
          </p:cNvPr>
          <p:cNvSpPr txBox="1"/>
          <p:nvPr/>
        </p:nvSpPr>
        <p:spPr>
          <a:xfrm>
            <a:off x="312172" y="5519884"/>
            <a:ext cx="610921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/>
              <a:t>What are the two main types of cracking?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BA7C7DA-26C5-67B8-DF8B-4B98D5D47440}"/>
              </a:ext>
            </a:extLst>
          </p:cNvPr>
          <p:cNvSpPr txBox="1"/>
          <p:nvPr/>
        </p:nvSpPr>
        <p:spPr>
          <a:xfrm>
            <a:off x="416143" y="7080988"/>
            <a:ext cx="6005244" cy="400110"/>
          </a:xfrm>
          <a:prstGeom prst="rect">
            <a:avLst/>
          </a:prstGeom>
          <a:solidFill>
            <a:schemeClr val="bg1"/>
          </a:solidFill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endParaRPr lang="en-GB" sz="20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D32F438-4380-E8DE-67C4-93AE78000D63}"/>
              </a:ext>
            </a:extLst>
          </p:cNvPr>
          <p:cNvSpPr txBox="1"/>
          <p:nvPr/>
        </p:nvSpPr>
        <p:spPr>
          <a:xfrm>
            <a:off x="341025" y="6560620"/>
            <a:ext cx="610921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en-GB" sz="2000" dirty="0"/>
              <a:t>What useful product is often made during cracking?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29957DC-9878-080A-377A-26E657EF56A4}"/>
              </a:ext>
            </a:extLst>
          </p:cNvPr>
          <p:cNvSpPr txBox="1"/>
          <p:nvPr/>
        </p:nvSpPr>
        <p:spPr>
          <a:xfrm>
            <a:off x="443982" y="8121722"/>
            <a:ext cx="6005244" cy="707886"/>
          </a:xfrm>
          <a:prstGeom prst="rect">
            <a:avLst/>
          </a:prstGeom>
          <a:solidFill>
            <a:schemeClr val="bg1"/>
          </a:solidFill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endParaRPr lang="en-GB" sz="2000" dirty="0"/>
          </a:p>
          <a:p>
            <a:endParaRPr lang="en-GB" sz="20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0A3460F-5FAA-3587-B067-1EB448F7D992}"/>
              </a:ext>
            </a:extLst>
          </p:cNvPr>
          <p:cNvSpPr txBox="1"/>
          <p:nvPr/>
        </p:nvSpPr>
        <p:spPr>
          <a:xfrm>
            <a:off x="400437" y="7601356"/>
            <a:ext cx="610921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en-GB" sz="2000" dirty="0"/>
              <a:t>Why is cracking important in industry?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EECB6F33-37FD-7481-AB1B-6AD2164A41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025" y="1655402"/>
            <a:ext cx="4174761" cy="224412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FC6C409-BFFC-06D5-8635-055A8B109D0F}"/>
              </a:ext>
            </a:extLst>
          </p:cNvPr>
          <p:cNvSpPr txBox="1"/>
          <p:nvPr/>
        </p:nvSpPr>
        <p:spPr>
          <a:xfrm rot="16200000">
            <a:off x="4188051" y="2567740"/>
            <a:ext cx="1249592" cy="339613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GB" sz="1600" b="1" kern="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Video link</a:t>
            </a:r>
            <a:endParaRPr kumimoji="0" lang="en-GB" sz="16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03A07B3-A921-5071-5D87-C4604DF18E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09908" y="2115172"/>
            <a:ext cx="1321714" cy="129206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03642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770"/>
    </mc:Choice>
    <mc:Fallback xmlns="">
      <p:transition spd="slow" advTm="3277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4" grpId="0" animBg="1"/>
      <p:bldP spid="9" grpId="0" animBg="1"/>
      <p:bldP spid="2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8|8.3|6.6|6.8"/>
</p:tagLst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4640</TotalTime>
  <Words>41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D Chalk</dc:creator>
  <cp:lastModifiedBy>Chalky Chalk</cp:lastModifiedBy>
  <cp:revision>95</cp:revision>
  <dcterms:created xsi:type="dcterms:W3CDTF">2024-01-19T05:37:07Z</dcterms:created>
  <dcterms:modified xsi:type="dcterms:W3CDTF">2025-02-16T14:59:43Z</dcterms:modified>
</cp:coreProperties>
</file>