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Cracking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how alkanes are cracked.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26378" y="4691740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341025" y="4171372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cracking?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040252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312172" y="5519884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What are the two main types of cracking?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16143" y="7080988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341025" y="6560620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useful product is often made during cracking?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43982" y="8121722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00437" y="7601356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Why is cracking important in industry?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EECB6F33-37FD-7481-AB1B-6AD2164A41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025" y="1655402"/>
            <a:ext cx="4174761" cy="224412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FC6C409-BFFC-06D5-8635-055A8B109D0F}"/>
              </a:ext>
            </a:extLst>
          </p:cNvPr>
          <p:cNvSpPr txBox="1"/>
          <p:nvPr/>
        </p:nvSpPr>
        <p:spPr>
          <a:xfrm rot="16200000">
            <a:off x="4188051" y="2567740"/>
            <a:ext cx="1249592" cy="3396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03A07B3-A921-5071-5D87-C4604DF18E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9908" y="2115172"/>
            <a:ext cx="1321714" cy="129206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770"/>
    </mc:Choice>
    <mc:Fallback xmlns="">
      <p:transition spd="slow" advTm="327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8.3|6.6|6.8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4640</TotalTime>
  <Words>41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95</cp:revision>
  <dcterms:created xsi:type="dcterms:W3CDTF">2024-01-19T05:37:07Z</dcterms:created>
  <dcterms:modified xsi:type="dcterms:W3CDTF">2025-02-16T14:59:43Z</dcterms:modified>
</cp:coreProperties>
</file>